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62" r:id="rId4"/>
    <p:sldId id="263" r:id="rId5"/>
    <p:sldId id="264" r:id="rId6"/>
    <p:sldId id="280" r:id="rId7"/>
    <p:sldId id="281" r:id="rId8"/>
  </p:sldIdLst>
  <p:sldSz cx="12192000" cy="6858000"/>
  <p:notesSz cx="6858000" cy="9144000"/>
  <p:embeddedFontLst>
    <p:embeddedFont>
      <p:font typeface="Microsoft PhagsPa" panose="020B0502040204020203" pitchFamily="34" charset="0"/>
      <p:regular r:id="rId10"/>
      <p:bold r:id="rId11"/>
    </p:embeddedFont>
    <p:embeddedFont>
      <p:font typeface="Proxima Nova" panose="020B0604020202020204" charset="0"/>
      <p:regular r:id="rId12"/>
      <p:bold r:id="rId13"/>
      <p:italic r:id="rId14"/>
      <p:boldItalic r:id="rId15"/>
    </p:embeddedFont>
    <p:embeddedFont>
      <p:font typeface="Roboto Condensed Light" panose="02000000000000000000" pitchFamily="2" charset="0"/>
      <p:regular r:id="rId16"/>
      <p:bold r:id="rId17"/>
      <p:italic r:id="rId18"/>
      <p:boldItalic r:id="rId19"/>
    </p:embeddedFont>
    <p:embeddedFont>
      <p:font typeface="Squada One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goYSMHOnpSdeqk6vMMGKh+Owbd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64" y="52"/>
      </p:cViewPr>
      <p:guideLst>
        <p:guide orient="horz" pos="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4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Zambrano" userId="c45f3e96-d906-4549-8664-dd001b3779ca" providerId="ADAL" clId="{1C663967-323D-4D67-91BB-F65FD8905AFF}"/>
    <pc:docChg chg="undo custSel addSld delSld">
      <pc:chgData name="Manuel Zambrano" userId="c45f3e96-d906-4549-8664-dd001b3779ca" providerId="ADAL" clId="{1C663967-323D-4D67-91BB-F65FD8905AFF}" dt="2024-07-26T22:49:36.173" v="3" actId="47"/>
      <pc:docMkLst>
        <pc:docMk/>
      </pc:docMkLst>
      <pc:sldChg chg="del">
        <pc:chgData name="Manuel Zambrano" userId="c45f3e96-d906-4549-8664-dd001b3779ca" providerId="ADAL" clId="{1C663967-323D-4D67-91BB-F65FD8905AFF}" dt="2024-07-26T22:49:30.797" v="0" actId="47"/>
        <pc:sldMkLst>
          <pc:docMk/>
          <pc:sldMk cId="0" sldId="256"/>
        </pc:sldMkLst>
      </pc:sldChg>
      <pc:sldChg chg="del">
        <pc:chgData name="Manuel Zambrano" userId="c45f3e96-d906-4549-8664-dd001b3779ca" providerId="ADAL" clId="{1C663967-323D-4D67-91BB-F65FD8905AFF}" dt="2024-07-26T22:49:32.079" v="1" actId="47"/>
        <pc:sldMkLst>
          <pc:docMk/>
          <pc:sldMk cId="0" sldId="258"/>
        </pc:sldMkLst>
      </pc:sldChg>
      <pc:sldChg chg="add del">
        <pc:chgData name="Manuel Zambrano" userId="c45f3e96-d906-4549-8664-dd001b3779ca" providerId="ADAL" clId="{1C663967-323D-4D67-91BB-F65FD8905AFF}" dt="2024-07-26T22:49:36.173" v="3" actId="47"/>
        <pc:sldMkLst>
          <pc:docMk/>
          <pc:sldMk cId="0" sldId="261"/>
        </pc:sldMkLst>
      </pc:sldChg>
      <pc:sldMasterChg chg="delSldLayout">
        <pc:chgData name="Manuel Zambrano" userId="c45f3e96-d906-4549-8664-dd001b3779ca" providerId="ADAL" clId="{1C663967-323D-4D67-91BB-F65FD8905AFF}" dt="2024-07-26T22:49:32.079" v="1" actId="47"/>
        <pc:sldMasterMkLst>
          <pc:docMk/>
          <pc:sldMasterMk cId="0" sldId="2147483648"/>
        </pc:sldMasterMkLst>
        <pc:sldLayoutChg chg="del">
          <pc:chgData name="Manuel Zambrano" userId="c45f3e96-d906-4549-8664-dd001b3779ca" providerId="ADAL" clId="{1C663967-323D-4D67-91BB-F65FD8905AFF}" dt="2024-07-26T22:49:32.079" v="1" actId="4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62337f0d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62337f0d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62337f0d0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62337f0d0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62337f0d0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62337f0d0e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62337f0d0e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62337f0d0e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68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6" name="Google Shape;5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is">
  <p:cSld name="1_sei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>
            <a:spLocks noGrp="1"/>
          </p:cNvSpPr>
          <p:nvPr>
            <p:ph type="pic" idx="2"/>
          </p:nvPr>
        </p:nvSpPr>
        <p:spPr>
          <a:xfrm>
            <a:off x="1420935" y="466999"/>
            <a:ext cx="887413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2408126" y="930257"/>
            <a:ext cx="2138339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3"/>
          </p:nvPr>
        </p:nvSpPr>
        <p:spPr>
          <a:xfrm>
            <a:off x="2408126" y="527314"/>
            <a:ext cx="2138339" cy="2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>
            <a:spLocks noGrp="1"/>
          </p:cNvSpPr>
          <p:nvPr>
            <p:ph type="pic" idx="4"/>
          </p:nvPr>
        </p:nvSpPr>
        <p:spPr>
          <a:xfrm>
            <a:off x="3458965" y="2484454"/>
            <a:ext cx="887413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19"/>
          <p:cNvSpPr txBox="1">
            <a:spLocks noGrp="1"/>
          </p:cNvSpPr>
          <p:nvPr>
            <p:ph type="body" idx="5"/>
          </p:nvPr>
        </p:nvSpPr>
        <p:spPr>
          <a:xfrm>
            <a:off x="4446156" y="2947712"/>
            <a:ext cx="2138339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6"/>
          </p:nvPr>
        </p:nvSpPr>
        <p:spPr>
          <a:xfrm>
            <a:off x="4446156" y="2544769"/>
            <a:ext cx="2138339" cy="2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>
            <a:spLocks noGrp="1"/>
          </p:cNvSpPr>
          <p:nvPr>
            <p:ph type="pic" idx="7"/>
          </p:nvPr>
        </p:nvSpPr>
        <p:spPr>
          <a:xfrm>
            <a:off x="8030968" y="2484454"/>
            <a:ext cx="887413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9"/>
          <p:cNvSpPr txBox="1">
            <a:spLocks noGrp="1"/>
          </p:cNvSpPr>
          <p:nvPr>
            <p:ph type="body" idx="8"/>
          </p:nvPr>
        </p:nvSpPr>
        <p:spPr>
          <a:xfrm>
            <a:off x="9018159" y="2947712"/>
            <a:ext cx="2138339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9"/>
          </p:nvPr>
        </p:nvSpPr>
        <p:spPr>
          <a:xfrm>
            <a:off x="9018159" y="2544769"/>
            <a:ext cx="2138339" cy="2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>
            <a:spLocks noGrp="1"/>
          </p:cNvSpPr>
          <p:nvPr>
            <p:ph type="pic" idx="13"/>
          </p:nvPr>
        </p:nvSpPr>
        <p:spPr>
          <a:xfrm>
            <a:off x="1586860" y="4201784"/>
            <a:ext cx="887413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9"/>
          <p:cNvSpPr txBox="1">
            <a:spLocks noGrp="1"/>
          </p:cNvSpPr>
          <p:nvPr>
            <p:ph type="body" idx="14"/>
          </p:nvPr>
        </p:nvSpPr>
        <p:spPr>
          <a:xfrm>
            <a:off x="2574051" y="4665042"/>
            <a:ext cx="2138339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5"/>
          </p:nvPr>
        </p:nvSpPr>
        <p:spPr>
          <a:xfrm>
            <a:off x="2574051" y="4262099"/>
            <a:ext cx="2138339" cy="2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>
            <a:spLocks noGrp="1"/>
          </p:cNvSpPr>
          <p:nvPr>
            <p:ph type="pic" idx="16"/>
          </p:nvPr>
        </p:nvSpPr>
        <p:spPr>
          <a:xfrm>
            <a:off x="5818607" y="4201784"/>
            <a:ext cx="887413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9"/>
          <p:cNvSpPr txBox="1">
            <a:spLocks noGrp="1"/>
          </p:cNvSpPr>
          <p:nvPr>
            <p:ph type="body" idx="17"/>
          </p:nvPr>
        </p:nvSpPr>
        <p:spPr>
          <a:xfrm>
            <a:off x="6805798" y="4665042"/>
            <a:ext cx="2138339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8"/>
          </p:nvPr>
        </p:nvSpPr>
        <p:spPr>
          <a:xfrm>
            <a:off x="6805798" y="4262099"/>
            <a:ext cx="2138339" cy="2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>
            <a:spLocks noGrp="1"/>
          </p:cNvSpPr>
          <p:nvPr>
            <p:ph type="pic" idx="19"/>
          </p:nvPr>
        </p:nvSpPr>
        <p:spPr>
          <a:xfrm>
            <a:off x="8027987" y="5637179"/>
            <a:ext cx="887413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19"/>
          <p:cNvSpPr txBox="1">
            <a:spLocks noGrp="1"/>
          </p:cNvSpPr>
          <p:nvPr>
            <p:ph type="body" idx="20"/>
          </p:nvPr>
        </p:nvSpPr>
        <p:spPr>
          <a:xfrm>
            <a:off x="9015178" y="6100437"/>
            <a:ext cx="2138339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1"/>
          </p:nvPr>
        </p:nvSpPr>
        <p:spPr>
          <a:xfrm>
            <a:off x="9015178" y="5697494"/>
            <a:ext cx="2138339" cy="2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5753098" y="457200"/>
            <a:ext cx="6096001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buClr>
                <a:srgbClr val="888888"/>
              </a:buClr>
              <a:buSzPts val="1200"/>
              <a:buFont typeface="Avenir"/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buClr>
                <a:srgbClr val="888888"/>
              </a:buClr>
              <a:buSzPts val="1200"/>
              <a:buFont typeface="Avenir"/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buClr>
                <a:srgbClr val="888888"/>
              </a:buClr>
              <a:buSzPts val="1200"/>
              <a:buFont typeface="Avenir"/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buClr>
                <a:srgbClr val="888888"/>
              </a:buClr>
              <a:buSzPts val="1200"/>
              <a:buFont typeface="Avenir"/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buClr>
                <a:srgbClr val="888888"/>
              </a:buClr>
              <a:buSzPts val="1200"/>
              <a:buFont typeface="Avenir"/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buClr>
                <a:srgbClr val="888888"/>
              </a:buClr>
              <a:buSzPts val="1200"/>
              <a:buFont typeface="Avenir"/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buClr>
                <a:srgbClr val="888888"/>
              </a:buClr>
              <a:buSzPts val="1200"/>
              <a:buFont typeface="Avenir"/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buClr>
                <a:srgbClr val="888888"/>
              </a:buClr>
              <a:buSzPts val="1200"/>
              <a:buFont typeface="Avenir"/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buClr>
                <a:srgbClr val="888888"/>
              </a:buClr>
              <a:buSzPts val="1200"/>
              <a:buFont typeface="Avenir"/>
              <a:buNone/>
              <a:defRPr sz="12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>
            <a:spLocks noGrp="1"/>
          </p:cNvSpPr>
          <p:nvPr>
            <p:ph type="pic" idx="2"/>
          </p:nvPr>
        </p:nvSpPr>
        <p:spPr>
          <a:xfrm>
            <a:off x="1361591" y="2616354"/>
            <a:ext cx="887413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2"/>
          <p:cNvSpPr>
            <a:spLocks noGrp="1"/>
          </p:cNvSpPr>
          <p:nvPr>
            <p:ph type="pic" idx="3"/>
          </p:nvPr>
        </p:nvSpPr>
        <p:spPr>
          <a:xfrm>
            <a:off x="4420929" y="2616354"/>
            <a:ext cx="887413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>
            <a:spLocks noGrp="1"/>
          </p:cNvSpPr>
          <p:nvPr>
            <p:ph type="pic" idx="4"/>
          </p:nvPr>
        </p:nvSpPr>
        <p:spPr>
          <a:xfrm>
            <a:off x="7407299" y="2616354"/>
            <a:ext cx="887413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2"/>
          <p:cNvSpPr>
            <a:spLocks noGrp="1"/>
          </p:cNvSpPr>
          <p:nvPr>
            <p:ph type="pic" idx="5"/>
          </p:nvPr>
        </p:nvSpPr>
        <p:spPr>
          <a:xfrm>
            <a:off x="10456949" y="2616354"/>
            <a:ext cx="887413" cy="8890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439643" y="4491306"/>
            <a:ext cx="2158999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6"/>
          </p:nvPr>
        </p:nvSpPr>
        <p:spPr>
          <a:xfrm>
            <a:off x="3580136" y="4491306"/>
            <a:ext cx="1983726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7"/>
          </p:nvPr>
        </p:nvSpPr>
        <p:spPr>
          <a:xfrm>
            <a:off x="6628138" y="4491306"/>
            <a:ext cx="1983726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8"/>
          </p:nvPr>
        </p:nvSpPr>
        <p:spPr>
          <a:xfrm>
            <a:off x="9676136" y="4491306"/>
            <a:ext cx="1983726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9"/>
          </p:nvPr>
        </p:nvSpPr>
        <p:spPr>
          <a:xfrm>
            <a:off x="233457" y="4019516"/>
            <a:ext cx="2585943" cy="36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13"/>
          </p:nvPr>
        </p:nvSpPr>
        <p:spPr>
          <a:xfrm>
            <a:off x="3281457" y="4019516"/>
            <a:ext cx="2585943" cy="36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4"/>
          </p:nvPr>
        </p:nvSpPr>
        <p:spPr>
          <a:xfrm>
            <a:off x="6326144" y="4019516"/>
            <a:ext cx="2585943" cy="36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15"/>
          </p:nvPr>
        </p:nvSpPr>
        <p:spPr>
          <a:xfrm>
            <a:off x="9374144" y="4019516"/>
            <a:ext cx="2585943" cy="36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title"/>
          </p:nvPr>
        </p:nvSpPr>
        <p:spPr>
          <a:xfrm>
            <a:off x="230124" y="457200"/>
            <a:ext cx="11731752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230124" y="457200"/>
            <a:ext cx="11731752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230124" y="1825625"/>
            <a:ext cx="117317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230124" y="63610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85652" y="6356350"/>
            <a:ext cx="58206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921867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.zambrano@mgmcorp.com.p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3717" y="1822067"/>
            <a:ext cx="3674467" cy="2771767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 txBox="1"/>
          <p:nvPr/>
        </p:nvSpPr>
        <p:spPr>
          <a:xfrm>
            <a:off x="6799084" y="3996867"/>
            <a:ext cx="1215200" cy="32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 b="1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Delivery</a:t>
            </a:r>
            <a:endParaRPr sz="1333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5408051" y="2861850"/>
            <a:ext cx="1215200" cy="738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SPRINT</a:t>
            </a:r>
            <a:endParaRPr sz="2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 Weeks</a:t>
            </a:r>
            <a:endParaRPr sz="2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6400784" y="2241385"/>
            <a:ext cx="1215200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24 Hr</a:t>
            </a:r>
            <a:endParaRPr sz="12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7300867" y="1822067"/>
            <a:ext cx="761600" cy="45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Meeting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67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Daily</a:t>
            </a:r>
            <a:endParaRPr lang="es-PE" sz="1067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9981984" y="3545700"/>
            <a:ext cx="490000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Delivery</a:t>
            </a:r>
            <a:endParaRPr sz="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Nro 3</a:t>
            </a:r>
            <a:endParaRPr sz="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11147967" y="3545700"/>
            <a:ext cx="490000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Delivery</a:t>
            </a:r>
            <a:endParaRPr sz="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Nro 1</a:t>
            </a:r>
            <a:endParaRPr sz="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10564984" y="3545700"/>
            <a:ext cx="490000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Delivery</a:t>
            </a:r>
            <a:endParaRPr sz="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Nro 2</a:t>
            </a:r>
            <a:endParaRPr sz="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3" name="Google Shape;19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3099" y="3864028"/>
            <a:ext cx="847952" cy="59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4652" y="2424669"/>
            <a:ext cx="1876633" cy="261126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5"/>
          <p:cNvSpPr/>
          <p:nvPr/>
        </p:nvSpPr>
        <p:spPr>
          <a:xfrm>
            <a:off x="4370917" y="4056967"/>
            <a:ext cx="490000" cy="30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B7D88"/>
          </a:solidFill>
          <a:ln w="9525" cap="flat" cmpd="sng">
            <a:solidFill>
              <a:srgbClr val="6B7D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2793217" y="4009267"/>
            <a:ext cx="490000" cy="30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B7D88"/>
          </a:solidFill>
          <a:ln w="9525" cap="flat" cmpd="sng">
            <a:solidFill>
              <a:srgbClr val="6B7D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7" name="Google Shape;19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3949" y="3578509"/>
            <a:ext cx="1028500" cy="1165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52483" y="3883567"/>
            <a:ext cx="490000" cy="55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41733" y="3883533"/>
            <a:ext cx="490000" cy="55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48000" y="3883533"/>
            <a:ext cx="490000" cy="55508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415600" y="3129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s-PE" dirty="0">
                <a:latin typeface="Proxima Nova"/>
                <a:ea typeface="Proxima Nova"/>
                <a:cs typeface="Proxima Nova"/>
                <a:sym typeface="Proxima Nova"/>
              </a:rPr>
              <a:t>SCRUM METHODOLOGY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2" name="Google Shape;202;p5"/>
          <p:cNvSpPr txBox="1"/>
          <p:nvPr/>
        </p:nvSpPr>
        <p:spPr>
          <a:xfrm>
            <a:off x="823584" y="1234268"/>
            <a:ext cx="1938800" cy="964552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7525" tIns="60925" rIns="6092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 Backlog</a:t>
            </a:r>
          </a:p>
          <a:p>
            <a:pPr marL="121917" indent="-121917"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sym typeface="Proxima Nova"/>
              </a:rPr>
              <a:t>Customer requirements to the product</a:t>
            </a:r>
          </a:p>
          <a:p>
            <a:pPr marL="121917" indent="-121917"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sym typeface="Proxima Nova"/>
              </a:rPr>
              <a:t>Prioritized requirements</a:t>
            </a:r>
          </a:p>
          <a:p>
            <a:pPr marL="121917" indent="-121917"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sym typeface="Proxima Nova"/>
              </a:rPr>
              <a:t>Managed by product owner</a:t>
            </a:r>
          </a:p>
        </p:txBody>
      </p:sp>
      <p:sp>
        <p:nvSpPr>
          <p:cNvPr id="203" name="Google Shape;203;p5"/>
          <p:cNvSpPr txBox="1"/>
          <p:nvPr/>
        </p:nvSpPr>
        <p:spPr>
          <a:xfrm>
            <a:off x="3027267" y="1234267"/>
            <a:ext cx="1938800" cy="1190336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7525" tIns="60925" rIns="6092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Sprint Backlog</a:t>
            </a:r>
            <a:endParaRPr sz="12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Defined, measurable and verifiable stories</a:t>
            </a: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commitment</a:t>
            </a: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Elaborated by the team and the product owner</a:t>
            </a:r>
          </a:p>
        </p:txBody>
      </p:sp>
      <p:sp>
        <p:nvSpPr>
          <p:cNvPr id="204" name="Google Shape;204;p5"/>
          <p:cNvSpPr txBox="1"/>
          <p:nvPr/>
        </p:nvSpPr>
        <p:spPr>
          <a:xfrm>
            <a:off x="1933633" y="5176067"/>
            <a:ext cx="2051200" cy="1026108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7525" tIns="60925" rIns="6092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Sprint </a:t>
            </a:r>
            <a:r>
              <a:rPr lang="es-PE" sz="1200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Planning</a:t>
            </a:r>
            <a:endParaRPr sz="12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 Backlog Review</a:t>
            </a: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Decomposition into stories with acceptance criteria</a:t>
            </a: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Effort estimation</a:t>
            </a:r>
          </a:p>
        </p:txBody>
      </p:sp>
      <p:sp>
        <p:nvSpPr>
          <p:cNvPr id="205" name="Google Shape;205;p5"/>
          <p:cNvSpPr txBox="1"/>
          <p:nvPr/>
        </p:nvSpPr>
        <p:spPr>
          <a:xfrm>
            <a:off x="8013651" y="1234267"/>
            <a:ext cx="1938800" cy="1354531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7525" tIns="60925" rIns="6092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Daily</a:t>
            </a:r>
            <a:r>
              <a:rPr lang="es-PE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Meeting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PE" sz="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endParaRPr lang="en-US" sz="1067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was done yesterday?</a:t>
            </a: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will be done today?</a:t>
            </a: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impediments exist?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6623267" y="5176067"/>
            <a:ext cx="1938800" cy="1190336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7525" tIns="60925" rIns="6092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Sprint Retrospective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was done well during the last Sprint</a:t>
            </a: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can be done better for the following Sprints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8935167" y="5176067"/>
            <a:ext cx="1938800" cy="1190336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7525" tIns="60925" rIns="6092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Sprint </a:t>
            </a:r>
            <a:r>
              <a:rPr lang="es-PE" sz="1200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Review</a:t>
            </a:r>
            <a:endParaRPr sz="12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Work completed during the Sprint</a:t>
            </a: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 Demonstration</a:t>
            </a: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1067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 improvement opportunities</a:t>
            </a:r>
          </a:p>
        </p:txBody>
      </p:sp>
      <p:sp>
        <p:nvSpPr>
          <p:cNvPr id="208" name="Google Shape;208;p5"/>
          <p:cNvSpPr txBox="1"/>
          <p:nvPr/>
        </p:nvSpPr>
        <p:spPr>
          <a:xfrm>
            <a:off x="3289067" y="3545700"/>
            <a:ext cx="1076000" cy="3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50" tIns="36550" rIns="36550" bIns="365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8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Stories</a:t>
            </a:r>
            <a:r>
              <a:rPr lang="es-PE" sz="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-PE" sz="8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with</a:t>
            </a:r>
            <a:r>
              <a:rPr lang="es-PE" sz="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-PE" sz="8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acceptance</a:t>
            </a:r>
            <a:r>
              <a:rPr lang="es-PE" sz="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-PE" sz="8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criteria</a:t>
            </a:r>
            <a:endParaRPr lang="es-PE" sz="8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9" name="Google Shape;209;p5"/>
          <p:cNvCxnSpPr/>
          <p:nvPr/>
        </p:nvCxnSpPr>
        <p:spPr>
          <a:xfrm>
            <a:off x="9968933" y="4593833"/>
            <a:ext cx="1635600" cy="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0" name="Google Shape;210;p5"/>
          <p:cNvSpPr/>
          <p:nvPr/>
        </p:nvSpPr>
        <p:spPr>
          <a:xfrm>
            <a:off x="165933" y="3578500"/>
            <a:ext cx="626800" cy="45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B7D88"/>
          </a:solidFill>
          <a:ln w="9525" cap="flat" cmpd="sng">
            <a:solidFill>
              <a:srgbClr val="6B7D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/>
          <p:cNvSpPr/>
          <p:nvPr/>
        </p:nvSpPr>
        <p:spPr>
          <a:xfrm>
            <a:off x="9572700" y="4524467"/>
            <a:ext cx="2396000" cy="552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67D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1950333" y="3037880"/>
            <a:ext cx="8976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67" dirty="0" err="1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Design</a:t>
            </a:r>
            <a:endParaRPr lang="es-PE" sz="1067" dirty="0">
              <a:solidFill>
                <a:srgbClr val="007CC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67" dirty="0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UI/UX</a:t>
            </a:r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217" y="4004738"/>
            <a:ext cx="474367" cy="40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9767" y="4033554"/>
            <a:ext cx="474368" cy="35121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6"/>
          <p:cNvSpPr txBox="1"/>
          <p:nvPr/>
        </p:nvSpPr>
        <p:spPr>
          <a:xfrm>
            <a:off x="438791" y="4189581"/>
            <a:ext cx="8632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Scrum</a:t>
            </a:r>
            <a:endParaRPr sz="1467" dirty="0">
              <a:solidFill>
                <a:srgbClr val="00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1429877" y="4197495"/>
            <a:ext cx="941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Kanban</a:t>
            </a:r>
            <a:endParaRPr sz="1467" dirty="0">
              <a:solidFill>
                <a:srgbClr val="00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2268265" y="4197491"/>
            <a:ext cx="10476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 dirty="0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Stories</a:t>
            </a:r>
            <a:endParaRPr sz="1067" dirty="0">
              <a:solidFill>
                <a:srgbClr val="00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3119620" y="4224581"/>
            <a:ext cx="10312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 dirty="0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Boards</a:t>
            </a:r>
            <a:endParaRPr sz="1467" dirty="0">
              <a:solidFill>
                <a:srgbClr val="00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4" name="Google Shape;224;p6"/>
          <p:cNvSpPr/>
          <p:nvPr/>
        </p:nvSpPr>
        <p:spPr>
          <a:xfrm rot="-5400000">
            <a:off x="2226000" y="2109467"/>
            <a:ext cx="294400" cy="3480000"/>
          </a:xfrm>
          <a:prstGeom prst="rightBrace">
            <a:avLst>
              <a:gd name="adj1" fmla="val 8333"/>
              <a:gd name="adj2" fmla="val 50391"/>
            </a:avLst>
          </a:prstGeom>
          <a:noFill/>
          <a:ln w="9525" cap="flat" cmpd="sng">
            <a:solidFill>
              <a:srgbClr val="367D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5997" y="5375438"/>
            <a:ext cx="1472400" cy="20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6" descr="User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76565" y="4480792"/>
            <a:ext cx="690836" cy="74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 descr="Databas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72969" y="4509291"/>
            <a:ext cx="643867" cy="69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71113" y="5397891"/>
            <a:ext cx="1047600" cy="1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 descr="Server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06896" y="4486976"/>
            <a:ext cx="775811" cy="83210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"/>
          <p:cNvSpPr txBox="1"/>
          <p:nvPr/>
        </p:nvSpPr>
        <p:spPr>
          <a:xfrm>
            <a:off x="7981333" y="5027315"/>
            <a:ext cx="1249200" cy="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dirty="0" err="1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Integration</a:t>
            </a:r>
            <a:endParaRPr lang="es-PE" sz="1200" dirty="0">
              <a:solidFill>
                <a:srgbClr val="007CC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dirty="0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Continua</a:t>
            </a:r>
          </a:p>
        </p:txBody>
      </p:sp>
      <p:sp>
        <p:nvSpPr>
          <p:cNvPr id="231" name="Google Shape;231;p6"/>
          <p:cNvSpPr txBox="1"/>
          <p:nvPr/>
        </p:nvSpPr>
        <p:spPr>
          <a:xfrm>
            <a:off x="4243648" y="4814821"/>
            <a:ext cx="1173200" cy="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67" dirty="0" err="1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Development</a:t>
            </a:r>
            <a:r>
              <a:rPr lang="es-PE" sz="1067" dirty="0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 / Test</a:t>
            </a:r>
          </a:p>
        </p:txBody>
      </p:sp>
      <p:cxnSp>
        <p:nvCxnSpPr>
          <p:cNvPr id="232" name="Google Shape;232;p6"/>
          <p:cNvCxnSpPr>
            <a:stCxn id="226" idx="3"/>
            <a:endCxn id="227" idx="1"/>
          </p:cNvCxnSpPr>
          <p:nvPr/>
        </p:nvCxnSpPr>
        <p:spPr>
          <a:xfrm>
            <a:off x="5167401" y="4851277"/>
            <a:ext cx="1705500" cy="3300"/>
          </a:xfrm>
          <a:prstGeom prst="straightConnector1">
            <a:avLst/>
          </a:prstGeom>
          <a:noFill/>
          <a:ln w="9525" cap="flat" cmpd="sng">
            <a:solidFill>
              <a:srgbClr val="367DB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3" name="Google Shape;233;p6"/>
          <p:cNvCxnSpPr/>
          <p:nvPr/>
        </p:nvCxnSpPr>
        <p:spPr>
          <a:xfrm>
            <a:off x="7193384" y="4059133"/>
            <a:ext cx="0" cy="462000"/>
          </a:xfrm>
          <a:prstGeom prst="straightConnector1">
            <a:avLst/>
          </a:prstGeom>
          <a:noFill/>
          <a:ln w="9525" cap="flat" cmpd="sng">
            <a:solidFill>
              <a:srgbClr val="367DB5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34" name="Google Shape;234;p6"/>
          <p:cNvSpPr txBox="1"/>
          <p:nvPr/>
        </p:nvSpPr>
        <p:spPr>
          <a:xfrm>
            <a:off x="5518083" y="4536284"/>
            <a:ext cx="832800" cy="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 dirty="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Code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7150883" y="4013732"/>
            <a:ext cx="746800" cy="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933" dirty="0" err="1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Revision</a:t>
            </a:r>
            <a:endParaRPr lang="es-PE" sz="933" dirty="0">
              <a:solidFill>
                <a:srgbClr val="3F3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933" dirty="0" err="1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Code</a:t>
            </a:r>
            <a:endParaRPr lang="es-PE" sz="933" dirty="0">
              <a:solidFill>
                <a:srgbClr val="3F3F3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933" dirty="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and </a:t>
            </a:r>
            <a:r>
              <a:rPr lang="es-PE" sz="933" dirty="0" err="1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Tests</a:t>
            </a:r>
            <a:endParaRPr lang="es-PE" sz="933" dirty="0">
              <a:solidFill>
                <a:srgbClr val="3F3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5225575" y="4800588"/>
            <a:ext cx="1472400" cy="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67" dirty="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Cases </a:t>
            </a:r>
            <a:r>
              <a:rPr lang="es-PE" sz="1067" dirty="0" err="1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Tests</a:t>
            </a:r>
            <a:endParaRPr lang="es-PE" sz="1067" dirty="0">
              <a:solidFill>
                <a:srgbClr val="3F3F3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37" name="Google Shape;237;p6"/>
          <p:cNvCxnSpPr>
            <a:endCxn id="229" idx="1"/>
          </p:cNvCxnSpPr>
          <p:nvPr/>
        </p:nvCxnSpPr>
        <p:spPr>
          <a:xfrm rot="10800000" flipH="1">
            <a:off x="7526196" y="4903031"/>
            <a:ext cx="680700" cy="12300"/>
          </a:xfrm>
          <a:prstGeom prst="straightConnector1">
            <a:avLst/>
          </a:prstGeom>
          <a:noFill/>
          <a:ln w="9525" cap="flat" cmpd="sng">
            <a:solidFill>
              <a:srgbClr val="367DB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38" name="Google Shape;238;p6" descr="List RT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76469" y="4625727"/>
            <a:ext cx="474367" cy="50875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 txBox="1"/>
          <p:nvPr/>
        </p:nvSpPr>
        <p:spPr>
          <a:xfrm>
            <a:off x="1576596" y="4974308"/>
            <a:ext cx="1031200" cy="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Backlog</a:t>
            </a:r>
            <a:endParaRPr sz="1467" dirty="0">
              <a:solidFill>
                <a:srgbClr val="00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40" name="Google Shape;240;p6"/>
          <p:cNvCxnSpPr>
            <a:endCxn id="226" idx="1"/>
          </p:cNvCxnSpPr>
          <p:nvPr/>
        </p:nvCxnSpPr>
        <p:spPr>
          <a:xfrm rot="10800000" flipH="1">
            <a:off x="2586565" y="4851277"/>
            <a:ext cx="1890000" cy="12000"/>
          </a:xfrm>
          <a:prstGeom prst="straightConnector1">
            <a:avLst/>
          </a:prstGeom>
          <a:noFill/>
          <a:ln w="9525" cap="flat" cmpd="sng">
            <a:solidFill>
              <a:srgbClr val="367DB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1" name="Google Shape;241;p6"/>
          <p:cNvSpPr txBox="1"/>
          <p:nvPr/>
        </p:nvSpPr>
        <p:spPr>
          <a:xfrm>
            <a:off x="2957225" y="4576672"/>
            <a:ext cx="1624400" cy="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 dirty="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Stories / Tasks</a:t>
            </a:r>
            <a:endParaRPr sz="16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2" name="Google Shape;242;p6" descr="Contract RT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40486" y="5744653"/>
            <a:ext cx="387933" cy="41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6" descr="Pie chart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01018" y="4029094"/>
            <a:ext cx="387900" cy="37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6" descr="Documen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37967" y="2836837"/>
            <a:ext cx="269967" cy="26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6" descr="Documen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93647" y="2836847"/>
            <a:ext cx="269967" cy="26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 descr="Document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049317" y="2836835"/>
            <a:ext cx="269967" cy="26382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 txBox="1"/>
          <p:nvPr/>
        </p:nvSpPr>
        <p:spPr>
          <a:xfrm>
            <a:off x="1107551" y="3055079"/>
            <a:ext cx="1080400" cy="4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67" dirty="0" err="1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Analysis</a:t>
            </a:r>
            <a:endParaRPr lang="es-PE" sz="1067" dirty="0">
              <a:solidFill>
                <a:srgbClr val="007CC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67" dirty="0" err="1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Functional</a:t>
            </a:r>
            <a:endParaRPr lang="es-PE" sz="1067" dirty="0">
              <a:solidFill>
                <a:srgbClr val="00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8" name="Google Shape;248;p6"/>
          <p:cNvSpPr/>
          <p:nvPr/>
        </p:nvSpPr>
        <p:spPr>
          <a:xfrm rot="-5400000" flipH="1">
            <a:off x="2242067" y="2303333"/>
            <a:ext cx="286000" cy="2337600"/>
          </a:xfrm>
          <a:prstGeom prst="rightBrace">
            <a:avLst>
              <a:gd name="adj1" fmla="val 8333"/>
              <a:gd name="adj2" fmla="val 50391"/>
            </a:avLst>
          </a:prstGeom>
          <a:noFill/>
          <a:ln w="9525" cap="flat" cmpd="sng">
            <a:solidFill>
              <a:srgbClr val="367D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99415" y="3619969"/>
            <a:ext cx="387933" cy="37477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 txBox="1"/>
          <p:nvPr/>
        </p:nvSpPr>
        <p:spPr>
          <a:xfrm>
            <a:off x="2726935" y="3081485"/>
            <a:ext cx="932628" cy="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67" dirty="0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SW </a:t>
            </a:r>
            <a:r>
              <a:rPr lang="es-PE" sz="1067" dirty="0" err="1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</a:t>
            </a:r>
            <a:endParaRPr lang="es-PE" sz="1067" dirty="0">
              <a:solidFill>
                <a:srgbClr val="00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1" name="Google Shape;251;p6"/>
          <p:cNvSpPr txBox="1"/>
          <p:nvPr/>
        </p:nvSpPr>
        <p:spPr>
          <a:xfrm>
            <a:off x="2881300" y="1367200"/>
            <a:ext cx="2054800" cy="1066632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7525" tIns="60925" rIns="6092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67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Software </a:t>
            </a:r>
            <a:r>
              <a:rPr lang="es-PE" sz="1067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Engineering</a:t>
            </a:r>
            <a:endParaRPr lang="es-PE" sz="1067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1917" marR="0" lvl="0" indent="-12022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Char char="●"/>
            </a:pPr>
            <a:r>
              <a:rPr lang="en-US" sz="933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Cloud First. Concurrency, Stateless, Resilience, Elasticity.</a:t>
            </a:r>
          </a:p>
          <a:p>
            <a:pPr marL="121917" marR="0" lvl="0" indent="-12022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Char char="●"/>
            </a:pPr>
            <a:r>
              <a:rPr lang="en-US" sz="933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Patterns. Microservices, REST, MVC, OAuth2</a:t>
            </a:r>
          </a:p>
          <a:p>
            <a:pPr marL="121917" marR="0" lvl="0" indent="-12022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Char char="●"/>
            </a:pPr>
            <a:r>
              <a:rPr lang="en-US" sz="933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Industry conventions/standards.</a:t>
            </a:r>
          </a:p>
        </p:txBody>
      </p:sp>
      <p:sp>
        <p:nvSpPr>
          <p:cNvPr id="252" name="Google Shape;252;p6"/>
          <p:cNvSpPr txBox="1"/>
          <p:nvPr/>
        </p:nvSpPr>
        <p:spPr>
          <a:xfrm>
            <a:off x="296033" y="1326000"/>
            <a:ext cx="2054800" cy="1210213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7525" tIns="60925" rIns="6092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67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UX/UI </a:t>
            </a:r>
            <a:r>
              <a:rPr lang="es-PE" sz="1067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Design</a:t>
            </a:r>
            <a:endParaRPr sz="1067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933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User Persona and Customer Journey</a:t>
            </a: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933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Co-design and </a:t>
            </a:r>
            <a:r>
              <a:rPr lang="en-US" sz="933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iterativity</a:t>
            </a:r>
            <a:endParaRPr lang="en-US" sz="933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1917" marR="0" lvl="0" indent="-12191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roxima Nova"/>
              <a:buChar char="●"/>
            </a:pPr>
            <a:r>
              <a:rPr lang="en-US" sz="933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Low and high fidelity prototyping on Figma, Mobile or Web</a:t>
            </a:r>
          </a:p>
          <a:p>
            <a:pPr marL="60958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33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53" name="Google Shape;253;p6"/>
          <p:cNvCxnSpPr>
            <a:stCxn id="227" idx="2"/>
            <a:endCxn id="242" idx="3"/>
          </p:cNvCxnSpPr>
          <p:nvPr/>
        </p:nvCxnSpPr>
        <p:spPr>
          <a:xfrm rot="5400000">
            <a:off x="6285302" y="5042983"/>
            <a:ext cx="752700" cy="1066500"/>
          </a:xfrm>
          <a:prstGeom prst="bentConnector2">
            <a:avLst/>
          </a:prstGeom>
          <a:noFill/>
          <a:ln w="9525" cap="flat" cmpd="sng">
            <a:solidFill>
              <a:srgbClr val="1B7DC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4" name="Google Shape;254;p6"/>
          <p:cNvCxnSpPr>
            <a:stCxn id="242" idx="1"/>
            <a:endCxn id="231" idx="2"/>
          </p:cNvCxnSpPr>
          <p:nvPr/>
        </p:nvCxnSpPr>
        <p:spPr>
          <a:xfrm rot="10800000">
            <a:off x="4830286" y="5599301"/>
            <a:ext cx="910200" cy="353400"/>
          </a:xfrm>
          <a:prstGeom prst="bentConnector2">
            <a:avLst/>
          </a:prstGeom>
          <a:noFill/>
          <a:ln w="9525" cap="flat" cmpd="sng">
            <a:solidFill>
              <a:srgbClr val="1B7DC4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5" name="Google Shape;255;p6"/>
          <p:cNvCxnSpPr/>
          <p:nvPr/>
        </p:nvCxnSpPr>
        <p:spPr>
          <a:xfrm flipH="1">
            <a:off x="6144300" y="5558800"/>
            <a:ext cx="2449500" cy="5004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rgbClr val="1B7DC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6" name="Google Shape;256;p6"/>
          <p:cNvSpPr txBox="1"/>
          <p:nvPr/>
        </p:nvSpPr>
        <p:spPr>
          <a:xfrm>
            <a:off x="4652183" y="2924000"/>
            <a:ext cx="2054800" cy="1210213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7525" tIns="60925" rIns="6092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67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Development</a:t>
            </a:r>
            <a:r>
              <a:rPr lang="es-PE" sz="1067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-PE" sz="1067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Cycle</a:t>
            </a:r>
            <a:endParaRPr lang="es-PE" sz="1067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1917" marR="0" lvl="0" indent="-12022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Char char="●"/>
            </a:pPr>
            <a:r>
              <a:rPr lang="en-US" sz="933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Unit and end-to-end test automation</a:t>
            </a:r>
          </a:p>
          <a:p>
            <a:pPr marL="121917" marR="0" lvl="0" indent="-12022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Char char="●"/>
            </a:pPr>
            <a:r>
              <a:rPr lang="en-US" sz="933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DevOps techniques throughout the process</a:t>
            </a:r>
          </a:p>
          <a:p>
            <a:pPr marL="121917" marR="0" lvl="0" indent="-12022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Char char="●"/>
            </a:pPr>
            <a:r>
              <a:rPr lang="en-US" sz="933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In-process code quality and safety control</a:t>
            </a:r>
          </a:p>
        </p:txBody>
      </p:sp>
      <p:sp>
        <p:nvSpPr>
          <p:cNvPr id="257" name="Google Shape;257;p6"/>
          <p:cNvSpPr txBox="1"/>
          <p:nvPr/>
        </p:nvSpPr>
        <p:spPr>
          <a:xfrm>
            <a:off x="5545351" y="6173951"/>
            <a:ext cx="832800" cy="2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Reportes</a:t>
            </a:r>
            <a:endParaRPr sz="1067" dirty="0">
              <a:solidFill>
                <a:srgbClr val="007CC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007CC3"/>
                </a:solidFill>
                <a:latin typeface="Proxima Nova"/>
                <a:ea typeface="Proxima Nova"/>
                <a:cs typeface="Proxima Nova"/>
                <a:sym typeface="Proxima Nova"/>
              </a:rPr>
              <a:t>de Control</a:t>
            </a:r>
            <a:endParaRPr sz="1067" dirty="0">
              <a:solidFill>
                <a:srgbClr val="007CC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8" name="Google Shape;258;p6"/>
          <p:cNvSpPr txBox="1"/>
          <p:nvPr/>
        </p:nvSpPr>
        <p:spPr>
          <a:xfrm>
            <a:off x="9695000" y="5347300"/>
            <a:ext cx="2054800" cy="1210197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7525" tIns="60925" rIns="6092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67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Continuous</a:t>
            </a:r>
            <a:r>
              <a:rPr lang="es-PE" sz="1067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-PE" sz="1067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Delivery</a:t>
            </a:r>
            <a:endParaRPr lang="es-PE" sz="1067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1917" marR="0" lvl="0" indent="-12022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Char char="●"/>
            </a:pPr>
            <a:r>
              <a:rPr lang="en-US" sz="933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Our design, architecture and techniques allow us to continuously deliver a functional product.</a:t>
            </a:r>
          </a:p>
          <a:p>
            <a:pPr marL="121917" marR="0" lvl="0" indent="-12022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Char char="●"/>
            </a:pPr>
            <a:r>
              <a:rPr lang="en-US" sz="933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 deploy in the Cloud or on the customer's infrastructure.</a:t>
            </a:r>
          </a:p>
        </p:txBody>
      </p:sp>
      <p:pic>
        <p:nvPicPr>
          <p:cNvPr id="259" name="Google Shape;259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623868" y="4770286"/>
            <a:ext cx="269961" cy="161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994701" y="4782833"/>
            <a:ext cx="474364" cy="13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569933" y="4784434"/>
            <a:ext cx="832800" cy="1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417600" y="4614101"/>
            <a:ext cx="474365" cy="47436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6"/>
          <p:cNvSpPr txBox="1"/>
          <p:nvPr/>
        </p:nvSpPr>
        <p:spPr>
          <a:xfrm>
            <a:off x="7981333" y="1647167"/>
            <a:ext cx="2054800" cy="1210197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7525" tIns="60925" rIns="60925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067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Continuous</a:t>
            </a:r>
            <a:r>
              <a:rPr lang="es-PE" sz="1067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-PE" sz="1067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User</a:t>
            </a:r>
            <a:r>
              <a:rPr lang="es-PE" sz="1067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-PE" sz="1067" b="1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Verification</a:t>
            </a:r>
            <a:endParaRPr lang="es-PE" sz="1067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1917" marR="0" lvl="0" indent="-12022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Char char="●"/>
            </a:pPr>
            <a:r>
              <a:rPr lang="en-US" sz="933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to the actual product in short cycles</a:t>
            </a:r>
          </a:p>
          <a:p>
            <a:pPr marL="121917" marR="0" lvl="0" indent="-12022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Char char="●"/>
            </a:pPr>
            <a:r>
              <a:rPr lang="en-US" sz="933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Early feedback and identification of opportunities</a:t>
            </a:r>
          </a:p>
          <a:p>
            <a:pPr marL="121917" marR="0" lvl="0" indent="-12022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roxima Nova"/>
              <a:buChar char="●"/>
            </a:pPr>
            <a:r>
              <a:rPr lang="en-US" sz="933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Productive start-up in short timeframes</a:t>
            </a:r>
          </a:p>
        </p:txBody>
      </p:sp>
      <p:pic>
        <p:nvPicPr>
          <p:cNvPr id="264" name="Google Shape;264;p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97742" y="3802467"/>
            <a:ext cx="1145924" cy="55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6"/>
          <p:cNvCxnSpPr/>
          <p:nvPr/>
        </p:nvCxnSpPr>
        <p:spPr>
          <a:xfrm rot="10800000" flipH="1">
            <a:off x="8972967" y="4899836"/>
            <a:ext cx="454400" cy="6400"/>
          </a:xfrm>
          <a:prstGeom prst="straightConnector1">
            <a:avLst/>
          </a:prstGeom>
          <a:noFill/>
          <a:ln w="9525" cap="flat" cmpd="sng">
            <a:solidFill>
              <a:srgbClr val="367DB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66" name="Google Shape;266;p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251600" y="2584684"/>
            <a:ext cx="941600" cy="905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6"/>
          <p:cNvGrpSpPr/>
          <p:nvPr/>
        </p:nvGrpSpPr>
        <p:grpSpPr>
          <a:xfrm>
            <a:off x="2585390" y="4027983"/>
            <a:ext cx="320316" cy="362389"/>
            <a:chOff x="1957917" y="2900312"/>
            <a:chExt cx="240237" cy="271792"/>
          </a:xfrm>
        </p:grpSpPr>
        <p:pic>
          <p:nvPicPr>
            <p:cNvPr id="268" name="Google Shape;268;p6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957917" y="2900312"/>
              <a:ext cx="202475" cy="219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6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995679" y="2952987"/>
              <a:ext cx="202475" cy="2191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0" name="Google Shape;270;p6"/>
          <p:cNvSpPr txBox="1">
            <a:spLocks noGrp="1"/>
          </p:cNvSpPr>
          <p:nvPr>
            <p:ph type="title"/>
          </p:nvPr>
        </p:nvSpPr>
        <p:spPr>
          <a:xfrm>
            <a:off x="415600" y="3129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</a:pPr>
            <a:r>
              <a:rPr lang="es-PE" dirty="0">
                <a:latin typeface="Proxima Nova"/>
                <a:ea typeface="Proxima Nova"/>
                <a:cs typeface="Proxima Nova"/>
                <a:sym typeface="Proxima Nova"/>
              </a:rPr>
              <a:t>HOW WE DO IT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62337f0d0e_0_0"/>
          <p:cNvSpPr txBox="1"/>
          <p:nvPr/>
        </p:nvSpPr>
        <p:spPr>
          <a:xfrm flipH="1">
            <a:off x="998700" y="667767"/>
            <a:ext cx="111933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 dirty="0">
                <a:solidFill>
                  <a:srgbClr val="0BABB7"/>
                </a:solidFill>
                <a:latin typeface="Squada One"/>
                <a:ea typeface="Squada One"/>
                <a:cs typeface="Squada One"/>
                <a:sym typeface="Squada One"/>
              </a:rPr>
              <a:t>CUSTOMIZED SOFTWARE</a:t>
            </a:r>
          </a:p>
        </p:txBody>
      </p:sp>
      <p:sp>
        <p:nvSpPr>
          <p:cNvPr id="277" name="Google Shape;277;g262337f0d0e_0_0"/>
          <p:cNvSpPr txBox="1"/>
          <p:nvPr/>
        </p:nvSpPr>
        <p:spPr>
          <a:xfrm>
            <a:off x="4228496" y="4458133"/>
            <a:ext cx="16635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100" dirty="0">
                <a:solidFill>
                  <a:srgbClr val="6B7D87"/>
                </a:solidFill>
                <a:latin typeface="Squada One"/>
                <a:ea typeface="Squada One"/>
                <a:cs typeface="Squada One"/>
                <a:sym typeface="Squada One"/>
              </a:rPr>
              <a:t>ACCELERE</a:t>
            </a:r>
            <a:endParaRPr sz="2100" dirty="0">
              <a:solidFill>
                <a:srgbClr val="6B7D87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278" name="Google Shape;278;g262337f0d0e_0_0"/>
          <p:cNvSpPr txBox="1"/>
          <p:nvPr/>
        </p:nvSpPr>
        <p:spPr>
          <a:xfrm>
            <a:off x="4139600" y="5073400"/>
            <a:ext cx="1841700" cy="1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Accelerate your competitive difference using customized software. Apply digital transformation and do things differently to achieve different results.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79" name="Google Shape;279;g262337f0d0e_0_0"/>
          <p:cNvSpPr txBox="1"/>
          <p:nvPr/>
        </p:nvSpPr>
        <p:spPr>
          <a:xfrm>
            <a:off x="6094800" y="5073400"/>
            <a:ext cx="1841700" cy="1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Optimize your technology and software budget, generating value in an iterative and incremental way. Reduce the risk of loss due to eternally long projects.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80" name="Google Shape;280;g262337f0d0e_0_0"/>
          <p:cNvSpPr txBox="1"/>
          <p:nvPr/>
        </p:nvSpPr>
        <p:spPr>
          <a:xfrm>
            <a:off x="8050000" y="5073400"/>
            <a:ext cx="1841700" cy="1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Introduce innovation in your products and services, reach more customers with more and better digital channels. </a:t>
            </a:r>
          </a:p>
          <a:p>
            <a:pPr marL="0" lvl="0" indent="0" algn="ctr" rtl="0">
              <a:spcBef>
                <a:spcPts val="2100"/>
              </a:spcBef>
              <a:spcAft>
                <a:spcPts val="2100"/>
              </a:spcAft>
              <a:buNone/>
            </a:pPr>
            <a:endParaRPr sz="12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grpSp>
        <p:nvGrpSpPr>
          <p:cNvPr id="281" name="Google Shape;281;g262337f0d0e_0_0"/>
          <p:cNvGrpSpPr/>
          <p:nvPr/>
        </p:nvGrpSpPr>
        <p:grpSpPr>
          <a:xfrm>
            <a:off x="4380715" y="2972468"/>
            <a:ext cx="1460550" cy="1522495"/>
            <a:chOff x="3247580" y="1973175"/>
            <a:chExt cx="1095440" cy="1141900"/>
          </a:xfrm>
        </p:grpSpPr>
        <p:sp>
          <p:nvSpPr>
            <p:cNvPr id="282" name="Google Shape;282;g262337f0d0e_0_0"/>
            <p:cNvSpPr/>
            <p:nvPr/>
          </p:nvSpPr>
          <p:spPr>
            <a:xfrm>
              <a:off x="3247580" y="1973175"/>
              <a:ext cx="1095440" cy="947759"/>
            </a:xfrm>
            <a:custGeom>
              <a:avLst/>
              <a:gdLst/>
              <a:ahLst/>
              <a:cxnLst/>
              <a:rect l="l" t="t" r="r" b="b"/>
              <a:pathLst>
                <a:path w="32007" h="27692" extrusionOk="0">
                  <a:moveTo>
                    <a:pt x="8016" y="0"/>
                  </a:moveTo>
                  <a:lnTo>
                    <a:pt x="0" y="13846"/>
                  </a:lnTo>
                  <a:lnTo>
                    <a:pt x="8016" y="27692"/>
                  </a:lnTo>
                  <a:lnTo>
                    <a:pt x="23990" y="27692"/>
                  </a:lnTo>
                  <a:lnTo>
                    <a:pt x="32006" y="13846"/>
                  </a:lnTo>
                  <a:lnTo>
                    <a:pt x="2399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g262337f0d0e_0_0"/>
            <p:cNvSpPr/>
            <p:nvPr/>
          </p:nvSpPr>
          <p:spPr>
            <a:xfrm>
              <a:off x="3349327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g262337f0d0e_0_0"/>
            <p:cNvSpPr/>
            <p:nvPr/>
          </p:nvSpPr>
          <p:spPr>
            <a:xfrm>
              <a:off x="3349327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47B6C1"/>
                </a:gs>
                <a:gs pos="50000">
                  <a:srgbClr val="01B2BF"/>
                </a:gs>
                <a:gs pos="100000">
                  <a:srgbClr val="00A3B0"/>
                </a:gs>
              </a:gsLst>
              <a:lin ang="5400700" scaled="0"/>
            </a:gradFill>
            <a:ln w="9525" cap="flat" cmpd="sng">
              <a:solidFill>
                <a:srgbClr val="007C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g262337f0d0e_0_0"/>
            <p:cNvSpPr/>
            <p:nvPr/>
          </p:nvSpPr>
          <p:spPr>
            <a:xfrm>
              <a:off x="3349327" y="2060446"/>
              <a:ext cx="891903" cy="773211"/>
            </a:xfrm>
            <a:custGeom>
              <a:avLst/>
              <a:gdLst/>
              <a:ahLst/>
              <a:cxnLst/>
              <a:rect l="l" t="t" r="r" b="b"/>
              <a:pathLst>
                <a:path w="26060" h="22592" extrusionOk="0">
                  <a:moveTo>
                    <a:pt x="18160" y="2420"/>
                  </a:moveTo>
                  <a:lnTo>
                    <a:pt x="23262" y="11296"/>
                  </a:lnTo>
                  <a:lnTo>
                    <a:pt x="18160" y="20157"/>
                  </a:lnTo>
                  <a:lnTo>
                    <a:pt x="7900" y="20157"/>
                  </a:lnTo>
                  <a:lnTo>
                    <a:pt x="2799" y="11296"/>
                  </a:lnTo>
                  <a:lnTo>
                    <a:pt x="7900" y="2420"/>
                  </a:lnTo>
                  <a:close/>
                  <a:moveTo>
                    <a:pt x="6501" y="1"/>
                  </a:moveTo>
                  <a:lnTo>
                    <a:pt x="1" y="11296"/>
                  </a:lnTo>
                  <a:lnTo>
                    <a:pt x="6501" y="22591"/>
                  </a:lnTo>
                  <a:lnTo>
                    <a:pt x="19560" y="22591"/>
                  </a:lnTo>
                  <a:lnTo>
                    <a:pt x="26060" y="11296"/>
                  </a:lnTo>
                  <a:lnTo>
                    <a:pt x="19560" y="1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lin ang="5400012" scaled="0"/>
            </a:gra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286" name="Google Shape;286;g262337f0d0e_0_0"/>
            <p:cNvCxnSpPr/>
            <p:nvPr/>
          </p:nvCxnSpPr>
          <p:spPr>
            <a:xfrm>
              <a:off x="3795750" y="2677975"/>
              <a:ext cx="0" cy="437100"/>
            </a:xfrm>
            <a:prstGeom prst="straightConnector1">
              <a:avLst/>
            </a:prstGeom>
            <a:noFill/>
            <a:ln w="19050" cap="flat" cmpd="sng">
              <a:solidFill>
                <a:srgbClr val="99ACB7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sp>
        <p:nvSpPr>
          <p:cNvPr id="287" name="Google Shape;287;g262337f0d0e_0_0"/>
          <p:cNvSpPr txBox="1"/>
          <p:nvPr/>
        </p:nvSpPr>
        <p:spPr>
          <a:xfrm>
            <a:off x="6183796" y="4458133"/>
            <a:ext cx="16635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100" dirty="0">
                <a:solidFill>
                  <a:srgbClr val="6B7D87"/>
                </a:solidFill>
                <a:latin typeface="Squada One"/>
                <a:ea typeface="Squada One"/>
                <a:cs typeface="Squada One"/>
                <a:sym typeface="Squada One"/>
              </a:rPr>
              <a:t>OPTIMIZE</a:t>
            </a:r>
            <a:endParaRPr sz="2100" dirty="0">
              <a:solidFill>
                <a:srgbClr val="6B7D87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grpSp>
        <p:nvGrpSpPr>
          <p:cNvPr id="288" name="Google Shape;288;g262337f0d0e_0_0"/>
          <p:cNvGrpSpPr/>
          <p:nvPr/>
        </p:nvGrpSpPr>
        <p:grpSpPr>
          <a:xfrm>
            <a:off x="6336015" y="2972468"/>
            <a:ext cx="1460550" cy="1522495"/>
            <a:chOff x="3247580" y="1973175"/>
            <a:chExt cx="1095440" cy="1141900"/>
          </a:xfrm>
        </p:grpSpPr>
        <p:sp>
          <p:nvSpPr>
            <p:cNvPr id="289" name="Google Shape;289;g262337f0d0e_0_0"/>
            <p:cNvSpPr/>
            <p:nvPr/>
          </p:nvSpPr>
          <p:spPr>
            <a:xfrm>
              <a:off x="3247580" y="1973175"/>
              <a:ext cx="1095440" cy="947759"/>
            </a:xfrm>
            <a:custGeom>
              <a:avLst/>
              <a:gdLst/>
              <a:ahLst/>
              <a:cxnLst/>
              <a:rect l="l" t="t" r="r" b="b"/>
              <a:pathLst>
                <a:path w="32007" h="27692" extrusionOk="0">
                  <a:moveTo>
                    <a:pt x="8016" y="0"/>
                  </a:moveTo>
                  <a:lnTo>
                    <a:pt x="0" y="13846"/>
                  </a:lnTo>
                  <a:lnTo>
                    <a:pt x="8016" y="27692"/>
                  </a:lnTo>
                  <a:lnTo>
                    <a:pt x="23990" y="27692"/>
                  </a:lnTo>
                  <a:lnTo>
                    <a:pt x="32006" y="13846"/>
                  </a:lnTo>
                  <a:lnTo>
                    <a:pt x="2399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g262337f0d0e_0_0"/>
            <p:cNvSpPr/>
            <p:nvPr/>
          </p:nvSpPr>
          <p:spPr>
            <a:xfrm>
              <a:off x="3349327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g262337f0d0e_0_0"/>
            <p:cNvSpPr/>
            <p:nvPr/>
          </p:nvSpPr>
          <p:spPr>
            <a:xfrm>
              <a:off x="3349327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47B6C1"/>
                </a:gs>
                <a:gs pos="50000">
                  <a:srgbClr val="01B2BF"/>
                </a:gs>
                <a:gs pos="100000">
                  <a:srgbClr val="00A3B0"/>
                </a:gs>
              </a:gsLst>
              <a:lin ang="5400700" scaled="0"/>
            </a:gradFill>
            <a:ln w="9525" cap="flat" cmpd="sng">
              <a:solidFill>
                <a:srgbClr val="007C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</p:txBody>
        </p:sp>
        <p:sp>
          <p:nvSpPr>
            <p:cNvPr id="292" name="Google Shape;292;g262337f0d0e_0_0"/>
            <p:cNvSpPr/>
            <p:nvPr/>
          </p:nvSpPr>
          <p:spPr>
            <a:xfrm>
              <a:off x="3349327" y="2060446"/>
              <a:ext cx="891903" cy="773211"/>
            </a:xfrm>
            <a:custGeom>
              <a:avLst/>
              <a:gdLst/>
              <a:ahLst/>
              <a:cxnLst/>
              <a:rect l="l" t="t" r="r" b="b"/>
              <a:pathLst>
                <a:path w="26060" h="22592" extrusionOk="0">
                  <a:moveTo>
                    <a:pt x="18160" y="2420"/>
                  </a:moveTo>
                  <a:lnTo>
                    <a:pt x="23262" y="11296"/>
                  </a:lnTo>
                  <a:lnTo>
                    <a:pt x="18160" y="20157"/>
                  </a:lnTo>
                  <a:lnTo>
                    <a:pt x="7900" y="20157"/>
                  </a:lnTo>
                  <a:lnTo>
                    <a:pt x="2799" y="11296"/>
                  </a:lnTo>
                  <a:lnTo>
                    <a:pt x="7900" y="2420"/>
                  </a:lnTo>
                  <a:close/>
                  <a:moveTo>
                    <a:pt x="6501" y="1"/>
                  </a:moveTo>
                  <a:lnTo>
                    <a:pt x="1" y="11296"/>
                  </a:lnTo>
                  <a:lnTo>
                    <a:pt x="6501" y="22591"/>
                  </a:lnTo>
                  <a:lnTo>
                    <a:pt x="19560" y="22591"/>
                  </a:lnTo>
                  <a:lnTo>
                    <a:pt x="26060" y="11296"/>
                  </a:lnTo>
                  <a:lnTo>
                    <a:pt x="19560" y="1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lin ang="5400012" scaled="0"/>
            </a:gra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293" name="Google Shape;293;g262337f0d0e_0_0"/>
            <p:cNvCxnSpPr/>
            <p:nvPr/>
          </p:nvCxnSpPr>
          <p:spPr>
            <a:xfrm>
              <a:off x="3795750" y="2677975"/>
              <a:ext cx="0" cy="437100"/>
            </a:xfrm>
            <a:prstGeom prst="straightConnector1">
              <a:avLst/>
            </a:prstGeom>
            <a:noFill/>
            <a:ln w="19050" cap="flat" cmpd="sng">
              <a:solidFill>
                <a:srgbClr val="99ACB7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sp>
        <p:nvSpPr>
          <p:cNvPr id="294" name="Google Shape;294;g262337f0d0e_0_0"/>
          <p:cNvSpPr txBox="1"/>
          <p:nvPr/>
        </p:nvSpPr>
        <p:spPr>
          <a:xfrm>
            <a:off x="8139096" y="4458133"/>
            <a:ext cx="16635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100" dirty="0">
                <a:solidFill>
                  <a:srgbClr val="6B7D87"/>
                </a:solidFill>
                <a:latin typeface="Squada One"/>
                <a:ea typeface="Squada One"/>
                <a:cs typeface="Squada One"/>
                <a:sym typeface="Squada One"/>
              </a:rPr>
              <a:t>INNOVE</a:t>
            </a:r>
            <a:endParaRPr sz="2100" dirty="0">
              <a:solidFill>
                <a:srgbClr val="6B7D87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grpSp>
        <p:nvGrpSpPr>
          <p:cNvPr id="295" name="Google Shape;295;g262337f0d0e_0_0"/>
          <p:cNvGrpSpPr/>
          <p:nvPr/>
        </p:nvGrpSpPr>
        <p:grpSpPr>
          <a:xfrm>
            <a:off x="8291315" y="2972468"/>
            <a:ext cx="1460550" cy="1522495"/>
            <a:chOff x="3247580" y="1973175"/>
            <a:chExt cx="1095440" cy="1141900"/>
          </a:xfrm>
        </p:grpSpPr>
        <p:sp>
          <p:nvSpPr>
            <p:cNvPr id="296" name="Google Shape;296;g262337f0d0e_0_0"/>
            <p:cNvSpPr/>
            <p:nvPr/>
          </p:nvSpPr>
          <p:spPr>
            <a:xfrm>
              <a:off x="3247580" y="1973175"/>
              <a:ext cx="1095440" cy="947759"/>
            </a:xfrm>
            <a:custGeom>
              <a:avLst/>
              <a:gdLst/>
              <a:ahLst/>
              <a:cxnLst/>
              <a:rect l="l" t="t" r="r" b="b"/>
              <a:pathLst>
                <a:path w="32007" h="27692" extrusionOk="0">
                  <a:moveTo>
                    <a:pt x="8016" y="0"/>
                  </a:moveTo>
                  <a:lnTo>
                    <a:pt x="0" y="13846"/>
                  </a:lnTo>
                  <a:lnTo>
                    <a:pt x="8016" y="27692"/>
                  </a:lnTo>
                  <a:lnTo>
                    <a:pt x="23990" y="27692"/>
                  </a:lnTo>
                  <a:lnTo>
                    <a:pt x="32006" y="13846"/>
                  </a:lnTo>
                  <a:lnTo>
                    <a:pt x="2399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g262337f0d0e_0_0"/>
            <p:cNvSpPr/>
            <p:nvPr/>
          </p:nvSpPr>
          <p:spPr>
            <a:xfrm>
              <a:off x="3349327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g262337f0d0e_0_0"/>
            <p:cNvSpPr/>
            <p:nvPr/>
          </p:nvSpPr>
          <p:spPr>
            <a:xfrm>
              <a:off x="3349327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47B6C1"/>
                </a:gs>
                <a:gs pos="50000">
                  <a:srgbClr val="01B2BF"/>
                </a:gs>
                <a:gs pos="100000">
                  <a:srgbClr val="00A3B0"/>
                </a:gs>
              </a:gsLst>
              <a:lin ang="5400700" scaled="0"/>
            </a:gradFill>
            <a:ln w="9525" cap="flat" cmpd="sng">
              <a:solidFill>
                <a:srgbClr val="007C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</p:txBody>
        </p:sp>
        <p:sp>
          <p:nvSpPr>
            <p:cNvPr id="299" name="Google Shape;299;g262337f0d0e_0_0"/>
            <p:cNvSpPr/>
            <p:nvPr/>
          </p:nvSpPr>
          <p:spPr>
            <a:xfrm>
              <a:off x="3349327" y="2060446"/>
              <a:ext cx="891903" cy="773211"/>
            </a:xfrm>
            <a:custGeom>
              <a:avLst/>
              <a:gdLst/>
              <a:ahLst/>
              <a:cxnLst/>
              <a:rect l="l" t="t" r="r" b="b"/>
              <a:pathLst>
                <a:path w="26060" h="22592" extrusionOk="0">
                  <a:moveTo>
                    <a:pt x="18160" y="2420"/>
                  </a:moveTo>
                  <a:lnTo>
                    <a:pt x="23262" y="11296"/>
                  </a:lnTo>
                  <a:lnTo>
                    <a:pt x="18160" y="20157"/>
                  </a:lnTo>
                  <a:lnTo>
                    <a:pt x="7900" y="20157"/>
                  </a:lnTo>
                  <a:lnTo>
                    <a:pt x="2799" y="11296"/>
                  </a:lnTo>
                  <a:lnTo>
                    <a:pt x="7900" y="2420"/>
                  </a:lnTo>
                  <a:close/>
                  <a:moveTo>
                    <a:pt x="6501" y="1"/>
                  </a:moveTo>
                  <a:lnTo>
                    <a:pt x="1" y="11296"/>
                  </a:lnTo>
                  <a:lnTo>
                    <a:pt x="6501" y="22591"/>
                  </a:lnTo>
                  <a:lnTo>
                    <a:pt x="19560" y="22591"/>
                  </a:lnTo>
                  <a:lnTo>
                    <a:pt x="26060" y="11296"/>
                  </a:lnTo>
                  <a:lnTo>
                    <a:pt x="19560" y="1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lin ang="5400012" scaled="0"/>
            </a:gra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300" name="Google Shape;300;g262337f0d0e_0_0"/>
            <p:cNvCxnSpPr/>
            <p:nvPr/>
          </p:nvCxnSpPr>
          <p:spPr>
            <a:xfrm>
              <a:off x="3795750" y="2677975"/>
              <a:ext cx="0" cy="437100"/>
            </a:xfrm>
            <a:prstGeom prst="straightConnector1">
              <a:avLst/>
            </a:prstGeom>
            <a:noFill/>
            <a:ln w="19050" cap="flat" cmpd="sng">
              <a:solidFill>
                <a:srgbClr val="99ACB7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sp>
        <p:nvSpPr>
          <p:cNvPr id="301" name="Google Shape;301;g262337f0d0e_0_0"/>
          <p:cNvSpPr txBox="1"/>
          <p:nvPr/>
        </p:nvSpPr>
        <p:spPr>
          <a:xfrm>
            <a:off x="4572229" y="3218346"/>
            <a:ext cx="10464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rPr>
              <a:t>A</a:t>
            </a:r>
            <a:endParaRPr sz="3200" dirty="0">
              <a:solidFill>
                <a:schemeClr val="l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02" name="Google Shape;302;g262337f0d0e_0_0"/>
          <p:cNvSpPr txBox="1"/>
          <p:nvPr/>
        </p:nvSpPr>
        <p:spPr>
          <a:xfrm>
            <a:off x="6527513" y="3218346"/>
            <a:ext cx="10464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rPr>
              <a:t>O</a:t>
            </a:r>
            <a:endParaRPr sz="3200" dirty="0">
              <a:solidFill>
                <a:schemeClr val="l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03" name="Google Shape;303;g262337f0d0e_0_0"/>
          <p:cNvSpPr txBox="1"/>
          <p:nvPr/>
        </p:nvSpPr>
        <p:spPr>
          <a:xfrm>
            <a:off x="8482813" y="3218346"/>
            <a:ext cx="10464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rPr>
              <a:t>I</a:t>
            </a:r>
            <a:endParaRPr sz="3200" dirty="0">
              <a:solidFill>
                <a:schemeClr val="l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04" name="Google Shape;304;g262337f0d0e_0_0"/>
          <p:cNvSpPr txBox="1"/>
          <p:nvPr/>
        </p:nvSpPr>
        <p:spPr>
          <a:xfrm>
            <a:off x="2133396" y="4458133"/>
            <a:ext cx="16635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100" dirty="0">
                <a:solidFill>
                  <a:srgbClr val="6B7D87"/>
                </a:solidFill>
                <a:latin typeface="Squada One"/>
                <a:ea typeface="Squada One"/>
                <a:cs typeface="Squada One"/>
                <a:sym typeface="Squada One"/>
              </a:rPr>
              <a:t>REMOVE</a:t>
            </a:r>
            <a:endParaRPr sz="2100" dirty="0">
              <a:solidFill>
                <a:srgbClr val="6B7D87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05" name="Google Shape;305;g262337f0d0e_0_0"/>
          <p:cNvSpPr txBox="1"/>
          <p:nvPr/>
        </p:nvSpPr>
        <p:spPr>
          <a:xfrm>
            <a:off x="2047217" y="5073400"/>
            <a:ext cx="1937700" cy="14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Remove the constraint imposed by canned software solutions. Focus on what generates value to your business, not on what canned software can deliver.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grpSp>
        <p:nvGrpSpPr>
          <p:cNvPr id="306" name="Google Shape;306;g262337f0d0e_0_0"/>
          <p:cNvGrpSpPr/>
          <p:nvPr/>
        </p:nvGrpSpPr>
        <p:grpSpPr>
          <a:xfrm>
            <a:off x="2285615" y="2972468"/>
            <a:ext cx="1460550" cy="1522495"/>
            <a:chOff x="3247580" y="1973175"/>
            <a:chExt cx="1095440" cy="1141900"/>
          </a:xfrm>
        </p:grpSpPr>
        <p:sp>
          <p:nvSpPr>
            <p:cNvPr id="307" name="Google Shape;307;g262337f0d0e_0_0"/>
            <p:cNvSpPr/>
            <p:nvPr/>
          </p:nvSpPr>
          <p:spPr>
            <a:xfrm>
              <a:off x="3247580" y="1973175"/>
              <a:ext cx="1095440" cy="947759"/>
            </a:xfrm>
            <a:custGeom>
              <a:avLst/>
              <a:gdLst/>
              <a:ahLst/>
              <a:cxnLst/>
              <a:rect l="l" t="t" r="r" b="b"/>
              <a:pathLst>
                <a:path w="32007" h="27692" extrusionOk="0">
                  <a:moveTo>
                    <a:pt x="8016" y="0"/>
                  </a:moveTo>
                  <a:lnTo>
                    <a:pt x="0" y="13846"/>
                  </a:lnTo>
                  <a:lnTo>
                    <a:pt x="8016" y="27692"/>
                  </a:lnTo>
                  <a:lnTo>
                    <a:pt x="23990" y="27692"/>
                  </a:lnTo>
                  <a:lnTo>
                    <a:pt x="32006" y="13846"/>
                  </a:lnTo>
                  <a:lnTo>
                    <a:pt x="2399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g262337f0d0e_0_0"/>
            <p:cNvSpPr/>
            <p:nvPr/>
          </p:nvSpPr>
          <p:spPr>
            <a:xfrm>
              <a:off x="3349327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g262337f0d0e_0_0"/>
            <p:cNvSpPr/>
            <p:nvPr/>
          </p:nvSpPr>
          <p:spPr>
            <a:xfrm>
              <a:off x="3349327" y="2062431"/>
              <a:ext cx="891903" cy="771226"/>
            </a:xfrm>
            <a:custGeom>
              <a:avLst/>
              <a:gdLst/>
              <a:ahLst/>
              <a:cxnLst/>
              <a:rect l="l" t="t" r="r" b="b"/>
              <a:pathLst>
                <a:path w="26060" h="22534" extrusionOk="0">
                  <a:moveTo>
                    <a:pt x="6501" y="1"/>
                  </a:moveTo>
                  <a:lnTo>
                    <a:pt x="1" y="11238"/>
                  </a:lnTo>
                  <a:lnTo>
                    <a:pt x="6501" y="22533"/>
                  </a:lnTo>
                  <a:lnTo>
                    <a:pt x="19501" y="22533"/>
                  </a:lnTo>
                  <a:lnTo>
                    <a:pt x="26060" y="11238"/>
                  </a:lnTo>
                  <a:lnTo>
                    <a:pt x="19501" y="1"/>
                  </a:lnTo>
                  <a:close/>
                </a:path>
              </a:pathLst>
            </a:custGeom>
            <a:gradFill>
              <a:gsLst>
                <a:gs pos="0">
                  <a:srgbClr val="47B6C1"/>
                </a:gs>
                <a:gs pos="50000">
                  <a:srgbClr val="01B2BF"/>
                </a:gs>
                <a:gs pos="100000">
                  <a:srgbClr val="00A3B0"/>
                </a:gs>
              </a:gsLst>
              <a:lin ang="5400700" scaled="0"/>
            </a:gradFill>
            <a:ln w="9525" cap="flat" cmpd="sng">
              <a:solidFill>
                <a:srgbClr val="007C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</p:txBody>
        </p:sp>
        <p:sp>
          <p:nvSpPr>
            <p:cNvPr id="310" name="Google Shape;310;g262337f0d0e_0_0"/>
            <p:cNvSpPr/>
            <p:nvPr/>
          </p:nvSpPr>
          <p:spPr>
            <a:xfrm>
              <a:off x="3349327" y="2060446"/>
              <a:ext cx="891903" cy="773211"/>
            </a:xfrm>
            <a:custGeom>
              <a:avLst/>
              <a:gdLst/>
              <a:ahLst/>
              <a:cxnLst/>
              <a:rect l="l" t="t" r="r" b="b"/>
              <a:pathLst>
                <a:path w="26060" h="22592" extrusionOk="0">
                  <a:moveTo>
                    <a:pt x="18160" y="2420"/>
                  </a:moveTo>
                  <a:lnTo>
                    <a:pt x="23262" y="11296"/>
                  </a:lnTo>
                  <a:lnTo>
                    <a:pt x="18160" y="20157"/>
                  </a:lnTo>
                  <a:lnTo>
                    <a:pt x="7900" y="20157"/>
                  </a:lnTo>
                  <a:lnTo>
                    <a:pt x="2799" y="11296"/>
                  </a:lnTo>
                  <a:lnTo>
                    <a:pt x="7900" y="2420"/>
                  </a:lnTo>
                  <a:close/>
                  <a:moveTo>
                    <a:pt x="6501" y="1"/>
                  </a:moveTo>
                  <a:lnTo>
                    <a:pt x="1" y="11296"/>
                  </a:lnTo>
                  <a:lnTo>
                    <a:pt x="6501" y="22591"/>
                  </a:lnTo>
                  <a:lnTo>
                    <a:pt x="19560" y="22591"/>
                  </a:lnTo>
                  <a:lnTo>
                    <a:pt x="26060" y="11296"/>
                  </a:lnTo>
                  <a:lnTo>
                    <a:pt x="19560" y="1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A6A6A6"/>
                </a:gs>
              </a:gsLst>
              <a:lin ang="5400012" scaled="0"/>
            </a:gra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311" name="Google Shape;311;g262337f0d0e_0_0"/>
            <p:cNvCxnSpPr/>
            <p:nvPr/>
          </p:nvCxnSpPr>
          <p:spPr>
            <a:xfrm>
              <a:off x="3795750" y="2677975"/>
              <a:ext cx="0" cy="437100"/>
            </a:xfrm>
            <a:prstGeom prst="straightConnector1">
              <a:avLst/>
            </a:prstGeom>
            <a:noFill/>
            <a:ln w="19050" cap="flat" cmpd="sng">
              <a:solidFill>
                <a:srgbClr val="99ACB7"/>
              </a:solidFill>
              <a:prstDash val="solid"/>
              <a:round/>
              <a:headEnd type="none" w="med" len="med"/>
              <a:tailEnd type="diamond" w="med" len="med"/>
            </a:ln>
          </p:spPr>
        </p:cxnSp>
      </p:grpSp>
      <p:sp>
        <p:nvSpPr>
          <p:cNvPr id="312" name="Google Shape;312;g262337f0d0e_0_0"/>
          <p:cNvSpPr txBox="1"/>
          <p:nvPr/>
        </p:nvSpPr>
        <p:spPr>
          <a:xfrm>
            <a:off x="2477129" y="3218346"/>
            <a:ext cx="10464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Squada One"/>
                <a:ea typeface="Squada One"/>
                <a:cs typeface="Squada One"/>
                <a:sym typeface="Squada One"/>
              </a:rPr>
              <a:t>E</a:t>
            </a:r>
            <a:endParaRPr sz="3200" dirty="0">
              <a:solidFill>
                <a:schemeClr val="l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13" name="Google Shape;313;g262337f0d0e_0_0"/>
          <p:cNvSpPr txBox="1"/>
          <p:nvPr/>
        </p:nvSpPr>
        <p:spPr>
          <a:xfrm>
            <a:off x="998800" y="1608067"/>
            <a:ext cx="10520700" cy="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To consolidate your competitive difference, we build unique, scalable and innovative software solutions. We perform immersive processes to enhance the value of custom software.</a:t>
            </a:r>
            <a:r>
              <a:rPr lang="en" sz="17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sz="17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62337f0d0e_0_87"/>
          <p:cNvSpPr txBox="1"/>
          <p:nvPr/>
        </p:nvSpPr>
        <p:spPr>
          <a:xfrm flipH="1">
            <a:off x="998700" y="362967"/>
            <a:ext cx="111933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 dirty="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APPLICATION MODERNIZATION</a:t>
            </a:r>
          </a:p>
        </p:txBody>
      </p:sp>
      <p:sp>
        <p:nvSpPr>
          <p:cNvPr id="319" name="Google Shape;319;g262337f0d0e_0_87"/>
          <p:cNvSpPr/>
          <p:nvPr/>
        </p:nvSpPr>
        <p:spPr>
          <a:xfrm>
            <a:off x="8362333" y="2165967"/>
            <a:ext cx="827938" cy="4702226"/>
          </a:xfrm>
          <a:custGeom>
            <a:avLst/>
            <a:gdLst/>
            <a:ahLst/>
            <a:cxnLst/>
            <a:rect l="l" t="t" r="r" b="b"/>
            <a:pathLst>
              <a:path w="1178559" h="6814820" extrusionOk="0">
                <a:moveTo>
                  <a:pt x="589000" y="0"/>
                </a:moveTo>
                <a:lnTo>
                  <a:pt x="0" y="408266"/>
                </a:lnTo>
                <a:lnTo>
                  <a:pt x="0" y="6814413"/>
                </a:lnTo>
                <a:lnTo>
                  <a:pt x="1178001" y="6814413"/>
                </a:lnTo>
                <a:lnTo>
                  <a:pt x="1178001" y="408266"/>
                </a:lnTo>
                <a:lnTo>
                  <a:pt x="58900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1176"/>
                </a:srgb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bl" rotWithShape="0">
              <a:srgbClr val="007CC3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20" name="Google Shape;320;g262337f0d0e_0_87"/>
          <p:cNvSpPr/>
          <p:nvPr/>
        </p:nvSpPr>
        <p:spPr>
          <a:xfrm>
            <a:off x="7948396" y="3145338"/>
            <a:ext cx="827938" cy="3709218"/>
          </a:xfrm>
          <a:custGeom>
            <a:avLst/>
            <a:gdLst/>
            <a:ahLst/>
            <a:cxnLst/>
            <a:rect l="l" t="t" r="r" b="b"/>
            <a:pathLst>
              <a:path w="1178559" h="5280025" extrusionOk="0">
                <a:moveTo>
                  <a:pt x="589000" y="0"/>
                </a:moveTo>
                <a:lnTo>
                  <a:pt x="0" y="408266"/>
                </a:lnTo>
                <a:lnTo>
                  <a:pt x="0" y="5279859"/>
                </a:lnTo>
                <a:lnTo>
                  <a:pt x="1178001" y="5279859"/>
                </a:lnTo>
                <a:lnTo>
                  <a:pt x="1178001" y="408266"/>
                </a:lnTo>
                <a:lnTo>
                  <a:pt x="58900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1176"/>
                </a:srgb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bl" rotWithShape="0">
              <a:srgbClr val="007CC3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21" name="Google Shape;321;g262337f0d0e_0_87"/>
          <p:cNvSpPr/>
          <p:nvPr/>
        </p:nvSpPr>
        <p:spPr>
          <a:xfrm>
            <a:off x="7534447" y="4126500"/>
            <a:ext cx="827938" cy="2729163"/>
          </a:xfrm>
          <a:custGeom>
            <a:avLst/>
            <a:gdLst/>
            <a:ahLst/>
            <a:cxnLst/>
            <a:rect l="l" t="t" r="r" b="b"/>
            <a:pathLst>
              <a:path w="1178559" h="3884929" extrusionOk="0">
                <a:moveTo>
                  <a:pt x="589000" y="0"/>
                </a:moveTo>
                <a:lnTo>
                  <a:pt x="0" y="408266"/>
                </a:lnTo>
                <a:lnTo>
                  <a:pt x="0" y="3884307"/>
                </a:lnTo>
                <a:lnTo>
                  <a:pt x="1178001" y="3884307"/>
                </a:lnTo>
                <a:lnTo>
                  <a:pt x="1178001" y="408266"/>
                </a:lnTo>
                <a:lnTo>
                  <a:pt x="58900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1176"/>
                </a:srgb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bl" rotWithShape="0">
              <a:srgbClr val="007CC3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cxnSp>
        <p:nvCxnSpPr>
          <p:cNvPr id="322" name="Google Shape;322;g262337f0d0e_0_87"/>
          <p:cNvCxnSpPr/>
          <p:nvPr/>
        </p:nvCxnSpPr>
        <p:spPr>
          <a:xfrm rot="10800000">
            <a:off x="5518733" y="5330642"/>
            <a:ext cx="1610700" cy="0"/>
          </a:xfrm>
          <a:prstGeom prst="straightConnector1">
            <a:avLst/>
          </a:prstGeom>
          <a:noFill/>
          <a:ln w="19050" cap="flat" cmpd="sng">
            <a:solidFill>
              <a:srgbClr val="99ACB7"/>
            </a:solidFill>
            <a:prstDash val="solid"/>
            <a:round/>
            <a:headEnd type="none" w="sm" len="sm"/>
            <a:tailEnd type="diamond" w="sm" len="sm"/>
          </a:ln>
        </p:spPr>
      </p:cxnSp>
      <p:sp>
        <p:nvSpPr>
          <p:cNvPr id="323" name="Google Shape;323;g262337f0d0e_0_87"/>
          <p:cNvSpPr/>
          <p:nvPr/>
        </p:nvSpPr>
        <p:spPr>
          <a:xfrm>
            <a:off x="7120500" y="5020399"/>
            <a:ext cx="827938" cy="1835650"/>
          </a:xfrm>
          <a:custGeom>
            <a:avLst/>
            <a:gdLst/>
            <a:ahLst/>
            <a:cxnLst/>
            <a:rect l="l" t="t" r="r" b="b"/>
            <a:pathLst>
              <a:path w="1178559" h="2613025" extrusionOk="0">
                <a:moveTo>
                  <a:pt x="589000" y="0"/>
                </a:moveTo>
                <a:lnTo>
                  <a:pt x="0" y="408254"/>
                </a:lnTo>
                <a:lnTo>
                  <a:pt x="0" y="2612885"/>
                </a:lnTo>
                <a:lnTo>
                  <a:pt x="1178001" y="2612885"/>
                </a:lnTo>
                <a:lnTo>
                  <a:pt x="1178001" y="408254"/>
                </a:lnTo>
                <a:lnTo>
                  <a:pt x="58900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21176"/>
                </a:srgb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bl" rotWithShape="0">
              <a:srgbClr val="007CC3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cxnSp>
        <p:nvCxnSpPr>
          <p:cNvPr id="324" name="Google Shape;324;g262337f0d0e_0_87"/>
          <p:cNvCxnSpPr/>
          <p:nvPr/>
        </p:nvCxnSpPr>
        <p:spPr>
          <a:xfrm rot="10800000">
            <a:off x="5518533" y="4425900"/>
            <a:ext cx="2027100" cy="0"/>
          </a:xfrm>
          <a:prstGeom prst="straightConnector1">
            <a:avLst/>
          </a:prstGeom>
          <a:noFill/>
          <a:ln w="19050" cap="flat" cmpd="sng">
            <a:solidFill>
              <a:srgbClr val="99ACB7"/>
            </a:solidFill>
            <a:prstDash val="solid"/>
            <a:round/>
            <a:headEnd type="none" w="sm" len="sm"/>
            <a:tailEnd type="diamond" w="sm" len="sm"/>
          </a:ln>
        </p:spPr>
      </p:cxnSp>
      <p:cxnSp>
        <p:nvCxnSpPr>
          <p:cNvPr id="325" name="Google Shape;325;g262337f0d0e_0_87"/>
          <p:cNvCxnSpPr/>
          <p:nvPr/>
        </p:nvCxnSpPr>
        <p:spPr>
          <a:xfrm rot="10800000">
            <a:off x="5518600" y="3447095"/>
            <a:ext cx="2443200" cy="0"/>
          </a:xfrm>
          <a:prstGeom prst="straightConnector1">
            <a:avLst/>
          </a:prstGeom>
          <a:noFill/>
          <a:ln w="19050" cap="flat" cmpd="sng">
            <a:solidFill>
              <a:srgbClr val="99ACB7"/>
            </a:solidFill>
            <a:prstDash val="solid"/>
            <a:round/>
            <a:headEnd type="none" w="sm" len="sm"/>
            <a:tailEnd type="diamond" w="sm" len="sm"/>
          </a:ln>
        </p:spPr>
      </p:cxnSp>
      <p:cxnSp>
        <p:nvCxnSpPr>
          <p:cNvPr id="326" name="Google Shape;326;g262337f0d0e_0_87"/>
          <p:cNvCxnSpPr/>
          <p:nvPr/>
        </p:nvCxnSpPr>
        <p:spPr>
          <a:xfrm rot="10800000">
            <a:off x="5518633" y="2468301"/>
            <a:ext cx="2850300" cy="0"/>
          </a:xfrm>
          <a:prstGeom prst="straightConnector1">
            <a:avLst/>
          </a:prstGeom>
          <a:noFill/>
          <a:ln w="19050" cap="flat" cmpd="sng">
            <a:solidFill>
              <a:srgbClr val="99ACB7"/>
            </a:solidFill>
            <a:prstDash val="solid"/>
            <a:round/>
            <a:headEnd type="none" w="sm" len="sm"/>
            <a:tailEnd type="diamond" w="sm" len="sm"/>
          </a:ln>
        </p:spPr>
      </p:cxnSp>
      <p:sp>
        <p:nvSpPr>
          <p:cNvPr id="327" name="Google Shape;327;g262337f0d0e_0_87"/>
          <p:cNvSpPr txBox="1"/>
          <p:nvPr/>
        </p:nvSpPr>
        <p:spPr>
          <a:xfrm>
            <a:off x="1579700" y="2142967"/>
            <a:ext cx="3619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Respond to change with versatility, based on modern architectures and technologies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28" name="Google Shape;328;g262337f0d0e_0_87"/>
          <p:cNvSpPr txBox="1"/>
          <p:nvPr/>
        </p:nvSpPr>
        <p:spPr>
          <a:xfrm>
            <a:off x="813500" y="2902100"/>
            <a:ext cx="43857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Integrate world-class services and platforms. Exploit the ecosystem that brings the cloud. Use the cloud to forget about infrastructure and investment. Take the right steps before starting a cloud migration.</a:t>
            </a:r>
            <a:r>
              <a:rPr lang="en" sz="15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sz="15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r" rtl="0">
              <a:spcBef>
                <a:spcPts val="2100"/>
              </a:spcBef>
              <a:spcAft>
                <a:spcPts val="0"/>
              </a:spcAft>
              <a:buNone/>
            </a:pPr>
            <a:endParaRPr sz="15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r" rtl="0">
              <a:spcBef>
                <a:spcPts val="2100"/>
              </a:spcBef>
              <a:spcAft>
                <a:spcPts val="2100"/>
              </a:spcAft>
              <a:buNone/>
            </a:pPr>
            <a:endParaRPr sz="15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29" name="Google Shape;329;g262337f0d0e_0_87"/>
          <p:cNvSpPr txBox="1"/>
          <p:nvPr/>
        </p:nvSpPr>
        <p:spPr>
          <a:xfrm>
            <a:off x="1078367" y="4067633"/>
            <a:ext cx="41208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Free yourself from cost overruns and operational risks by using outdated technologies. Free yourself from manual tasks that involve old technologies.</a:t>
            </a:r>
            <a:r>
              <a:rPr lang="en" sz="15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sz="15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r" rtl="0">
              <a:spcBef>
                <a:spcPts val="2100"/>
              </a:spcBef>
              <a:spcAft>
                <a:spcPts val="0"/>
              </a:spcAft>
              <a:buNone/>
            </a:pPr>
            <a:endParaRPr sz="15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r" rtl="0">
              <a:spcBef>
                <a:spcPts val="2100"/>
              </a:spcBef>
              <a:spcAft>
                <a:spcPts val="2100"/>
              </a:spcAft>
              <a:buNone/>
            </a:pPr>
            <a:endParaRPr sz="15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30" name="Google Shape;330;g262337f0d0e_0_87"/>
          <p:cNvSpPr txBox="1"/>
          <p:nvPr/>
        </p:nvSpPr>
        <p:spPr>
          <a:xfrm>
            <a:off x="1428367" y="5029967"/>
            <a:ext cx="37707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Adopt renewed technologies from the software industry to help your teams produce more, with better quality and in less time.</a:t>
            </a:r>
          </a:p>
          <a:p>
            <a:pPr marL="0" lvl="0" indent="0" algn="r" rtl="0">
              <a:spcBef>
                <a:spcPts val="2100"/>
              </a:spcBef>
              <a:spcAft>
                <a:spcPts val="2100"/>
              </a:spcAft>
              <a:buNone/>
            </a:pPr>
            <a:endParaRPr sz="15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grpSp>
        <p:nvGrpSpPr>
          <p:cNvPr id="331" name="Google Shape;331;g262337f0d0e_0_87"/>
          <p:cNvGrpSpPr/>
          <p:nvPr/>
        </p:nvGrpSpPr>
        <p:grpSpPr>
          <a:xfrm>
            <a:off x="8556101" y="2468226"/>
            <a:ext cx="441093" cy="439902"/>
            <a:chOff x="3962775" y="2683025"/>
            <a:chExt cx="296175" cy="295375"/>
          </a:xfrm>
        </p:grpSpPr>
        <p:sp>
          <p:nvSpPr>
            <p:cNvPr id="332" name="Google Shape;332;g262337f0d0e_0_87"/>
            <p:cNvSpPr/>
            <p:nvPr/>
          </p:nvSpPr>
          <p:spPr>
            <a:xfrm>
              <a:off x="3962775" y="2838200"/>
              <a:ext cx="296175" cy="140200"/>
            </a:xfrm>
            <a:custGeom>
              <a:avLst/>
              <a:gdLst/>
              <a:ahLst/>
              <a:cxnLst/>
              <a:rect l="l" t="t" r="r" b="b"/>
              <a:pathLst>
                <a:path w="11847" h="5608" extrusionOk="0">
                  <a:moveTo>
                    <a:pt x="3530" y="3466"/>
                  </a:moveTo>
                  <a:lnTo>
                    <a:pt x="3530" y="4883"/>
                  </a:lnTo>
                  <a:lnTo>
                    <a:pt x="757" y="4883"/>
                  </a:lnTo>
                  <a:lnTo>
                    <a:pt x="757" y="3466"/>
                  </a:lnTo>
                  <a:close/>
                  <a:moveTo>
                    <a:pt x="7688" y="725"/>
                  </a:moveTo>
                  <a:lnTo>
                    <a:pt x="7688" y="4883"/>
                  </a:lnTo>
                  <a:lnTo>
                    <a:pt x="4223" y="4883"/>
                  </a:lnTo>
                  <a:lnTo>
                    <a:pt x="4223" y="725"/>
                  </a:lnTo>
                  <a:close/>
                  <a:moveTo>
                    <a:pt x="11185" y="2111"/>
                  </a:moveTo>
                  <a:lnTo>
                    <a:pt x="11185" y="4883"/>
                  </a:lnTo>
                  <a:lnTo>
                    <a:pt x="8381" y="4883"/>
                  </a:lnTo>
                  <a:lnTo>
                    <a:pt x="8381" y="2111"/>
                  </a:lnTo>
                  <a:close/>
                  <a:moveTo>
                    <a:pt x="3845" y="0"/>
                  </a:moveTo>
                  <a:cubicBezTo>
                    <a:pt x="3656" y="0"/>
                    <a:pt x="3498" y="158"/>
                    <a:pt x="3498" y="378"/>
                  </a:cubicBezTo>
                  <a:lnTo>
                    <a:pt x="3498" y="2804"/>
                  </a:lnTo>
                  <a:lnTo>
                    <a:pt x="348" y="2804"/>
                  </a:lnTo>
                  <a:cubicBezTo>
                    <a:pt x="158" y="2804"/>
                    <a:pt x="1" y="2962"/>
                    <a:pt x="1" y="3151"/>
                  </a:cubicBezTo>
                  <a:lnTo>
                    <a:pt x="1" y="5261"/>
                  </a:lnTo>
                  <a:cubicBezTo>
                    <a:pt x="1" y="5450"/>
                    <a:pt x="158" y="5608"/>
                    <a:pt x="348" y="5608"/>
                  </a:cubicBezTo>
                  <a:lnTo>
                    <a:pt x="11500" y="5608"/>
                  </a:lnTo>
                  <a:cubicBezTo>
                    <a:pt x="11689" y="5608"/>
                    <a:pt x="11847" y="5450"/>
                    <a:pt x="11847" y="5261"/>
                  </a:cubicBezTo>
                  <a:lnTo>
                    <a:pt x="11847" y="1733"/>
                  </a:lnTo>
                  <a:cubicBezTo>
                    <a:pt x="11847" y="1544"/>
                    <a:pt x="11689" y="1386"/>
                    <a:pt x="11532" y="1386"/>
                  </a:cubicBezTo>
                  <a:lnTo>
                    <a:pt x="8381" y="1386"/>
                  </a:lnTo>
                  <a:lnTo>
                    <a:pt x="8381" y="378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g262337f0d0e_0_87"/>
            <p:cNvSpPr/>
            <p:nvPr/>
          </p:nvSpPr>
          <p:spPr>
            <a:xfrm>
              <a:off x="4051000" y="268302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62"/>
                  </a:moveTo>
                  <a:cubicBezTo>
                    <a:pt x="2804" y="662"/>
                    <a:pt x="3120" y="977"/>
                    <a:pt x="3120" y="1387"/>
                  </a:cubicBezTo>
                  <a:cubicBezTo>
                    <a:pt x="3120" y="1765"/>
                    <a:pt x="2804" y="2080"/>
                    <a:pt x="2426" y="2080"/>
                  </a:cubicBezTo>
                  <a:cubicBezTo>
                    <a:pt x="2017" y="2080"/>
                    <a:pt x="1702" y="1765"/>
                    <a:pt x="1702" y="1387"/>
                  </a:cubicBezTo>
                  <a:cubicBezTo>
                    <a:pt x="1702" y="977"/>
                    <a:pt x="2017" y="662"/>
                    <a:pt x="2426" y="662"/>
                  </a:cubicBezTo>
                  <a:close/>
                  <a:moveTo>
                    <a:pt x="2426" y="2742"/>
                  </a:moveTo>
                  <a:cubicBezTo>
                    <a:pt x="3340" y="2742"/>
                    <a:pt x="4128" y="3529"/>
                    <a:pt x="4128" y="4474"/>
                  </a:cubicBezTo>
                  <a:lnTo>
                    <a:pt x="4128" y="4852"/>
                  </a:lnTo>
                  <a:lnTo>
                    <a:pt x="694" y="4852"/>
                  </a:lnTo>
                  <a:lnTo>
                    <a:pt x="694" y="4474"/>
                  </a:lnTo>
                  <a:cubicBezTo>
                    <a:pt x="694" y="3498"/>
                    <a:pt x="1481" y="2742"/>
                    <a:pt x="2426" y="2742"/>
                  </a:cubicBezTo>
                  <a:close/>
                  <a:moveTo>
                    <a:pt x="2489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3"/>
                    <a:pt x="1229" y="2049"/>
                    <a:pt x="1450" y="2269"/>
                  </a:cubicBezTo>
                  <a:cubicBezTo>
                    <a:pt x="568" y="2679"/>
                    <a:pt x="1" y="3498"/>
                    <a:pt x="1" y="4474"/>
                  </a:cubicBezTo>
                  <a:lnTo>
                    <a:pt x="1" y="5199"/>
                  </a:lnTo>
                  <a:cubicBezTo>
                    <a:pt x="1" y="5388"/>
                    <a:pt x="158" y="5546"/>
                    <a:pt x="379" y="5546"/>
                  </a:cubicBezTo>
                  <a:lnTo>
                    <a:pt x="4537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48" y="2679"/>
                    <a:pt x="3529" y="2269"/>
                  </a:cubicBezTo>
                  <a:cubicBezTo>
                    <a:pt x="3750" y="2049"/>
                    <a:pt x="3876" y="1733"/>
                    <a:pt x="3876" y="1387"/>
                  </a:cubicBezTo>
                  <a:cubicBezTo>
                    <a:pt x="3876" y="631"/>
                    <a:pt x="3246" y="1"/>
                    <a:pt x="2489" y="1"/>
                  </a:cubicBez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g262337f0d0e_0_87"/>
            <p:cNvSpPr/>
            <p:nvPr/>
          </p:nvSpPr>
          <p:spPr>
            <a:xfrm>
              <a:off x="4084875" y="2873200"/>
              <a:ext cx="52800" cy="69775"/>
            </a:xfrm>
            <a:custGeom>
              <a:avLst/>
              <a:gdLst/>
              <a:ahLst/>
              <a:cxnLst/>
              <a:rect l="l" t="t" r="r" b="b"/>
              <a:pathLst>
                <a:path w="2112" h="2791" extrusionOk="0">
                  <a:moveTo>
                    <a:pt x="1095" y="0"/>
                  </a:moveTo>
                  <a:cubicBezTo>
                    <a:pt x="1001" y="0"/>
                    <a:pt x="903" y="28"/>
                    <a:pt x="819" y="112"/>
                  </a:cubicBezTo>
                  <a:lnTo>
                    <a:pt x="126" y="805"/>
                  </a:lnTo>
                  <a:cubicBezTo>
                    <a:pt x="0" y="931"/>
                    <a:pt x="0" y="1184"/>
                    <a:pt x="126" y="1278"/>
                  </a:cubicBezTo>
                  <a:cubicBezTo>
                    <a:pt x="205" y="1341"/>
                    <a:pt x="292" y="1373"/>
                    <a:pt x="378" y="1373"/>
                  </a:cubicBezTo>
                  <a:cubicBezTo>
                    <a:pt x="465" y="1373"/>
                    <a:pt x="552" y="1341"/>
                    <a:pt x="630" y="1278"/>
                  </a:cubicBezTo>
                  <a:lnTo>
                    <a:pt x="756" y="1184"/>
                  </a:lnTo>
                  <a:lnTo>
                    <a:pt x="756" y="2066"/>
                  </a:lnTo>
                  <a:lnTo>
                    <a:pt x="378" y="2066"/>
                  </a:lnTo>
                  <a:cubicBezTo>
                    <a:pt x="189" y="2066"/>
                    <a:pt x="32" y="2223"/>
                    <a:pt x="32" y="2444"/>
                  </a:cubicBezTo>
                  <a:cubicBezTo>
                    <a:pt x="32" y="2633"/>
                    <a:pt x="189" y="2790"/>
                    <a:pt x="378" y="2790"/>
                  </a:cubicBezTo>
                  <a:lnTo>
                    <a:pt x="1765" y="2790"/>
                  </a:lnTo>
                  <a:cubicBezTo>
                    <a:pt x="1954" y="2790"/>
                    <a:pt x="2111" y="2633"/>
                    <a:pt x="2111" y="2444"/>
                  </a:cubicBezTo>
                  <a:cubicBezTo>
                    <a:pt x="2111" y="2223"/>
                    <a:pt x="1954" y="2066"/>
                    <a:pt x="1765" y="2066"/>
                  </a:cubicBezTo>
                  <a:lnTo>
                    <a:pt x="1418" y="2066"/>
                  </a:lnTo>
                  <a:lnTo>
                    <a:pt x="1418" y="333"/>
                  </a:lnTo>
                  <a:cubicBezTo>
                    <a:pt x="1418" y="175"/>
                    <a:pt x="1323" y="81"/>
                    <a:pt x="1229" y="18"/>
                  </a:cubicBezTo>
                  <a:cubicBezTo>
                    <a:pt x="1187" y="7"/>
                    <a:pt x="1141" y="0"/>
                    <a:pt x="1095" y="0"/>
                  </a:cubicBez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5" name="Google Shape;335;g262337f0d0e_0_87"/>
          <p:cNvGrpSpPr/>
          <p:nvPr/>
        </p:nvGrpSpPr>
        <p:grpSpPr>
          <a:xfrm>
            <a:off x="7732181" y="4389679"/>
            <a:ext cx="443439" cy="439939"/>
            <a:chOff x="2508825" y="2318350"/>
            <a:chExt cx="297750" cy="295400"/>
          </a:xfrm>
        </p:grpSpPr>
        <p:sp>
          <p:nvSpPr>
            <p:cNvPr id="336" name="Google Shape;336;g262337f0d0e_0_87"/>
            <p:cNvSpPr/>
            <p:nvPr/>
          </p:nvSpPr>
          <p:spPr>
            <a:xfrm>
              <a:off x="2508825" y="2318350"/>
              <a:ext cx="297750" cy="295400"/>
            </a:xfrm>
            <a:custGeom>
              <a:avLst/>
              <a:gdLst/>
              <a:ahLst/>
              <a:cxnLst/>
              <a:rect l="l" t="t" r="r" b="b"/>
              <a:pathLst>
                <a:path w="11910" h="11816" extrusionOk="0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g262337f0d0e_0_87"/>
            <p:cNvSpPr/>
            <p:nvPr/>
          </p:nvSpPr>
          <p:spPr>
            <a:xfrm>
              <a:off x="2629350" y="2353025"/>
              <a:ext cx="54350" cy="121300"/>
            </a:xfrm>
            <a:custGeom>
              <a:avLst/>
              <a:gdLst/>
              <a:ahLst/>
              <a:cxnLst/>
              <a:rect l="l" t="t" r="r" b="b"/>
              <a:pathLst>
                <a:path w="2174" h="4852" extrusionOk="0">
                  <a:moveTo>
                    <a:pt x="1071" y="0"/>
                  </a:moveTo>
                  <a:cubicBezTo>
                    <a:pt x="882" y="0"/>
                    <a:pt x="725" y="158"/>
                    <a:pt x="725" y="347"/>
                  </a:cubicBezTo>
                  <a:lnTo>
                    <a:pt x="725" y="756"/>
                  </a:lnTo>
                  <a:cubicBezTo>
                    <a:pt x="315" y="914"/>
                    <a:pt x="63" y="1292"/>
                    <a:pt x="63" y="1733"/>
                  </a:cubicBezTo>
                  <a:cubicBezTo>
                    <a:pt x="0" y="2332"/>
                    <a:pt x="473" y="2804"/>
                    <a:pt x="1071" y="2804"/>
                  </a:cubicBezTo>
                  <a:cubicBezTo>
                    <a:pt x="1260" y="2804"/>
                    <a:pt x="1418" y="2962"/>
                    <a:pt x="1418" y="3151"/>
                  </a:cubicBezTo>
                  <a:cubicBezTo>
                    <a:pt x="1418" y="3308"/>
                    <a:pt x="1355" y="3434"/>
                    <a:pt x="1229" y="3466"/>
                  </a:cubicBezTo>
                  <a:cubicBezTo>
                    <a:pt x="1185" y="3492"/>
                    <a:pt x="1140" y="3503"/>
                    <a:pt x="1093" y="3503"/>
                  </a:cubicBezTo>
                  <a:cubicBezTo>
                    <a:pt x="970" y="3503"/>
                    <a:pt x="839" y="3422"/>
                    <a:pt x="725" y="3308"/>
                  </a:cubicBezTo>
                  <a:cubicBezTo>
                    <a:pt x="662" y="3245"/>
                    <a:pt x="575" y="3214"/>
                    <a:pt x="488" y="3214"/>
                  </a:cubicBezTo>
                  <a:cubicBezTo>
                    <a:pt x="402" y="3214"/>
                    <a:pt x="315" y="3245"/>
                    <a:pt x="252" y="3308"/>
                  </a:cubicBezTo>
                  <a:cubicBezTo>
                    <a:pt x="126" y="3434"/>
                    <a:pt x="126" y="3655"/>
                    <a:pt x="252" y="3781"/>
                  </a:cubicBezTo>
                  <a:cubicBezTo>
                    <a:pt x="410" y="3938"/>
                    <a:pt x="567" y="4064"/>
                    <a:pt x="756" y="4096"/>
                  </a:cubicBezTo>
                  <a:lnTo>
                    <a:pt x="756" y="4505"/>
                  </a:lnTo>
                  <a:cubicBezTo>
                    <a:pt x="756" y="4694"/>
                    <a:pt x="914" y="4852"/>
                    <a:pt x="1103" y="4852"/>
                  </a:cubicBezTo>
                  <a:cubicBezTo>
                    <a:pt x="1323" y="4852"/>
                    <a:pt x="1481" y="4694"/>
                    <a:pt x="1481" y="4505"/>
                  </a:cubicBezTo>
                  <a:lnTo>
                    <a:pt x="1481" y="4096"/>
                  </a:lnTo>
                  <a:cubicBezTo>
                    <a:pt x="1481" y="4096"/>
                    <a:pt x="1512" y="4096"/>
                    <a:pt x="1512" y="4064"/>
                  </a:cubicBezTo>
                  <a:cubicBezTo>
                    <a:pt x="1890" y="3907"/>
                    <a:pt x="2142" y="3497"/>
                    <a:pt x="2142" y="3119"/>
                  </a:cubicBezTo>
                  <a:cubicBezTo>
                    <a:pt x="2142" y="2521"/>
                    <a:pt x="1670" y="2079"/>
                    <a:pt x="1103" y="2079"/>
                  </a:cubicBezTo>
                  <a:cubicBezTo>
                    <a:pt x="914" y="2079"/>
                    <a:pt x="756" y="1922"/>
                    <a:pt x="756" y="1733"/>
                  </a:cubicBezTo>
                  <a:cubicBezTo>
                    <a:pt x="756" y="1575"/>
                    <a:pt x="851" y="1449"/>
                    <a:pt x="1008" y="1418"/>
                  </a:cubicBezTo>
                  <a:cubicBezTo>
                    <a:pt x="1047" y="1405"/>
                    <a:pt x="1085" y="1399"/>
                    <a:pt x="1124" y="1399"/>
                  </a:cubicBezTo>
                  <a:cubicBezTo>
                    <a:pt x="1273" y="1399"/>
                    <a:pt x="1418" y="1494"/>
                    <a:pt x="1544" y="1670"/>
                  </a:cubicBezTo>
                  <a:cubicBezTo>
                    <a:pt x="1610" y="1753"/>
                    <a:pt x="1703" y="1792"/>
                    <a:pt x="1795" y="1792"/>
                  </a:cubicBezTo>
                  <a:cubicBezTo>
                    <a:pt x="1876" y="1792"/>
                    <a:pt x="1957" y="1761"/>
                    <a:pt x="2016" y="1701"/>
                  </a:cubicBezTo>
                  <a:cubicBezTo>
                    <a:pt x="2174" y="1575"/>
                    <a:pt x="2174" y="1323"/>
                    <a:pt x="2048" y="1229"/>
                  </a:cubicBezTo>
                  <a:cubicBezTo>
                    <a:pt x="1859" y="977"/>
                    <a:pt x="1670" y="819"/>
                    <a:pt x="1418" y="756"/>
                  </a:cubicBezTo>
                  <a:lnTo>
                    <a:pt x="1418" y="347"/>
                  </a:ln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8" name="Google Shape;338;g262337f0d0e_0_87"/>
          <p:cNvGrpSpPr/>
          <p:nvPr/>
        </p:nvGrpSpPr>
        <p:grpSpPr>
          <a:xfrm>
            <a:off x="7348023" y="5332512"/>
            <a:ext cx="378600" cy="442622"/>
            <a:chOff x="-48237000" y="2342650"/>
            <a:chExt cx="256800" cy="300225"/>
          </a:xfrm>
        </p:grpSpPr>
        <p:sp>
          <p:nvSpPr>
            <p:cNvPr id="339" name="Google Shape;339;g262337f0d0e_0_87"/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g262337f0d0e_0_87"/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g262337f0d0e_0_87"/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2" name="Google Shape;342;g262337f0d0e_0_87"/>
          <p:cNvGrpSpPr/>
          <p:nvPr/>
        </p:nvGrpSpPr>
        <p:grpSpPr>
          <a:xfrm>
            <a:off x="8122157" y="3415965"/>
            <a:ext cx="485552" cy="465921"/>
            <a:chOff x="-62890750" y="2296300"/>
            <a:chExt cx="330825" cy="317450"/>
          </a:xfrm>
        </p:grpSpPr>
        <p:sp>
          <p:nvSpPr>
            <p:cNvPr id="343" name="Google Shape;343;g262337f0d0e_0_87"/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g262337f0d0e_0_87"/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g262337f0d0e_0_87"/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6" name="Google Shape;346;g262337f0d0e_0_87"/>
          <p:cNvSpPr txBox="1"/>
          <p:nvPr/>
        </p:nvSpPr>
        <p:spPr>
          <a:xfrm>
            <a:off x="998800" y="1256967"/>
            <a:ext cx="10520700" cy="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Upgrade your applications, so you can respond faster, more versatile and more securely to your customers. Embrace the services and benefits brought by the cloud computing ecosystem.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62337f0d0e_0_165"/>
          <p:cNvSpPr txBox="1"/>
          <p:nvPr/>
        </p:nvSpPr>
        <p:spPr>
          <a:xfrm flipH="1">
            <a:off x="998700" y="667767"/>
            <a:ext cx="111933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 dirty="0">
                <a:solidFill>
                  <a:schemeClr val="accent1"/>
                </a:solidFill>
                <a:latin typeface="Squada One"/>
                <a:ea typeface="Squada One"/>
                <a:cs typeface="Squada One"/>
                <a:sym typeface="Squada One"/>
              </a:rPr>
              <a:t>ACCELERA</a:t>
            </a:r>
            <a:endParaRPr sz="4800" dirty="0">
              <a:solidFill>
                <a:schemeClr val="accent1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52" name="Google Shape;352;g262337f0d0e_0_165"/>
          <p:cNvSpPr txBox="1"/>
          <p:nvPr/>
        </p:nvSpPr>
        <p:spPr>
          <a:xfrm>
            <a:off x="6850200" y="2791600"/>
            <a:ext cx="31017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Manage the SDLC comprehensively. Gain traceability, visibility, and metrics that enable you to elevate the capability of development teams.</a:t>
            </a:r>
          </a:p>
          <a:p>
            <a:pPr marL="0" lvl="0" indent="0" algn="r" rtl="0">
              <a:spcBef>
                <a:spcPts val="2100"/>
              </a:spcBef>
              <a:spcAft>
                <a:spcPts val="2100"/>
              </a:spcAft>
              <a:buNone/>
            </a:pPr>
            <a:endParaRPr sz="16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53" name="Google Shape;353;g262337f0d0e_0_165"/>
          <p:cNvSpPr txBox="1"/>
          <p:nvPr/>
        </p:nvSpPr>
        <p:spPr>
          <a:xfrm>
            <a:off x="7023833" y="5143500"/>
            <a:ext cx="29481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15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Integrate version control, dependency, DevOps, and automation engines to continuously deliver quality software. </a:t>
            </a:r>
          </a:p>
        </p:txBody>
      </p:sp>
      <p:sp>
        <p:nvSpPr>
          <p:cNvPr id="354" name="Google Shape;354;g262337f0d0e_0_165"/>
          <p:cNvSpPr txBox="1"/>
          <p:nvPr/>
        </p:nvSpPr>
        <p:spPr>
          <a:xfrm>
            <a:off x="2129500" y="3402700"/>
            <a:ext cx="3101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dirty="0">
                <a:solidFill>
                  <a:srgbClr val="6B7D87"/>
                </a:solidFill>
                <a:latin typeface="Squada One"/>
                <a:ea typeface="Squada One"/>
                <a:cs typeface="Squada One"/>
                <a:sym typeface="Squada One"/>
              </a:rPr>
              <a:t>AUTOMATION</a:t>
            </a:r>
            <a:endParaRPr sz="2400" dirty="0">
              <a:solidFill>
                <a:srgbClr val="6B7D87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sp>
        <p:nvSpPr>
          <p:cNvPr id="355" name="Google Shape;355;g262337f0d0e_0_165"/>
          <p:cNvSpPr txBox="1"/>
          <p:nvPr/>
        </p:nvSpPr>
        <p:spPr>
          <a:xfrm>
            <a:off x="2129500" y="3999133"/>
            <a:ext cx="32115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Automate unit, comprehensive and acceptance testing. Get coverage metrics, code analysis and achieve decoupling from the environment.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56" name="Google Shape;356;g262337f0d0e_0_165"/>
          <p:cNvSpPr txBox="1"/>
          <p:nvPr/>
        </p:nvSpPr>
        <p:spPr>
          <a:xfrm>
            <a:off x="6544333" y="2207900"/>
            <a:ext cx="3407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dirty="0">
                <a:solidFill>
                  <a:srgbClr val="6B7D87"/>
                </a:solidFill>
                <a:latin typeface="Squada One"/>
                <a:ea typeface="Squada One"/>
                <a:cs typeface="Squada One"/>
                <a:sym typeface="Squada One"/>
              </a:rPr>
              <a:t>AGILE PROJECT MANAGEMENT</a:t>
            </a:r>
          </a:p>
        </p:txBody>
      </p:sp>
      <p:sp>
        <p:nvSpPr>
          <p:cNvPr id="357" name="Google Shape;357;g262337f0d0e_0_165"/>
          <p:cNvSpPr txBox="1"/>
          <p:nvPr/>
        </p:nvSpPr>
        <p:spPr>
          <a:xfrm>
            <a:off x="7457395" y="4291600"/>
            <a:ext cx="2482500" cy="714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dirty="0">
                <a:solidFill>
                  <a:srgbClr val="6B7D87"/>
                </a:solidFill>
                <a:latin typeface="Squada One"/>
                <a:ea typeface="Squada One"/>
                <a:cs typeface="Squada One"/>
                <a:sym typeface="Squada One"/>
              </a:rPr>
              <a:t>CONTINUOUS DELIVERY</a:t>
            </a:r>
            <a:endParaRPr sz="2400" dirty="0">
              <a:solidFill>
                <a:srgbClr val="6B7D87"/>
              </a:solidFill>
              <a:latin typeface="Squada One"/>
              <a:ea typeface="Squada One"/>
              <a:cs typeface="Squada One"/>
              <a:sym typeface="Squada One"/>
            </a:endParaRPr>
          </a:p>
        </p:txBody>
      </p:sp>
      <p:grpSp>
        <p:nvGrpSpPr>
          <p:cNvPr id="358" name="Google Shape;358;g262337f0d0e_0_165"/>
          <p:cNvGrpSpPr/>
          <p:nvPr/>
        </p:nvGrpSpPr>
        <p:grpSpPr>
          <a:xfrm>
            <a:off x="5231011" y="4796122"/>
            <a:ext cx="4740185" cy="1471345"/>
            <a:chOff x="3636333" y="3431130"/>
            <a:chExt cx="3021343" cy="937819"/>
          </a:xfrm>
        </p:grpSpPr>
        <p:sp>
          <p:nvSpPr>
            <p:cNvPr id="359" name="Google Shape;359;g262337f0d0e_0_165"/>
            <p:cNvSpPr/>
            <p:nvPr/>
          </p:nvSpPr>
          <p:spPr>
            <a:xfrm rot="-5400000">
              <a:off x="3573191" y="3494272"/>
              <a:ext cx="937819" cy="811536"/>
            </a:xfrm>
            <a:custGeom>
              <a:avLst/>
              <a:gdLst/>
              <a:ahLst/>
              <a:cxnLst/>
              <a:rect l="l" t="t" r="r" b="b"/>
              <a:pathLst>
                <a:path w="9834" h="8508" extrusionOk="0">
                  <a:moveTo>
                    <a:pt x="2425" y="1"/>
                  </a:moveTo>
                  <a:lnTo>
                    <a:pt x="1" y="4254"/>
                  </a:lnTo>
                  <a:lnTo>
                    <a:pt x="458" y="5077"/>
                  </a:lnTo>
                  <a:lnTo>
                    <a:pt x="2425" y="8507"/>
                  </a:lnTo>
                  <a:lnTo>
                    <a:pt x="7364" y="8507"/>
                  </a:lnTo>
                  <a:lnTo>
                    <a:pt x="9330" y="5077"/>
                  </a:lnTo>
                  <a:lnTo>
                    <a:pt x="9833" y="4254"/>
                  </a:lnTo>
                  <a:lnTo>
                    <a:pt x="7364" y="1"/>
                  </a:lnTo>
                  <a:close/>
                </a:path>
              </a:pathLst>
            </a:custGeom>
            <a:noFill/>
            <a:ln w="19050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B7D87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</p:txBody>
        </p:sp>
        <p:sp>
          <p:nvSpPr>
            <p:cNvPr id="360" name="Google Shape;360;g262337f0d0e_0_165"/>
            <p:cNvSpPr/>
            <p:nvPr/>
          </p:nvSpPr>
          <p:spPr>
            <a:xfrm rot="-5400000">
              <a:off x="3666444" y="3574971"/>
              <a:ext cx="751318" cy="650139"/>
            </a:xfrm>
            <a:custGeom>
              <a:avLst/>
              <a:gdLst/>
              <a:ahLst/>
              <a:cxnLst/>
              <a:rect l="l" t="t" r="r" b="b"/>
              <a:pathLst>
                <a:path w="9834" h="8508" extrusionOk="0">
                  <a:moveTo>
                    <a:pt x="2425" y="1"/>
                  </a:moveTo>
                  <a:lnTo>
                    <a:pt x="1" y="4254"/>
                  </a:lnTo>
                  <a:lnTo>
                    <a:pt x="458" y="5077"/>
                  </a:lnTo>
                  <a:lnTo>
                    <a:pt x="2425" y="8507"/>
                  </a:lnTo>
                  <a:lnTo>
                    <a:pt x="7364" y="8507"/>
                  </a:lnTo>
                  <a:lnTo>
                    <a:pt x="9330" y="5077"/>
                  </a:lnTo>
                  <a:lnTo>
                    <a:pt x="9833" y="4254"/>
                  </a:lnTo>
                  <a:lnTo>
                    <a:pt x="7364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B7D87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</p:txBody>
        </p:sp>
        <p:cxnSp>
          <p:nvCxnSpPr>
            <p:cNvPr id="361" name="Google Shape;361;g262337f0d0e_0_165"/>
            <p:cNvCxnSpPr/>
            <p:nvPr/>
          </p:nvCxnSpPr>
          <p:spPr>
            <a:xfrm>
              <a:off x="4454776" y="3668175"/>
              <a:ext cx="2202900" cy="298500"/>
            </a:xfrm>
            <a:prstGeom prst="bentConnector3">
              <a:avLst>
                <a:gd name="adj1" fmla="val 100007"/>
              </a:avLst>
            </a:prstGeom>
            <a:noFill/>
            <a:ln w="19050" cap="flat" cmpd="sng">
              <a:solidFill>
                <a:srgbClr val="99ACB7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6B7D87">
                  <a:alpha val="50000"/>
                </a:srgbClr>
              </a:outerShdw>
            </a:effectLst>
          </p:spPr>
        </p:cxnSp>
        <p:sp>
          <p:nvSpPr>
            <p:cNvPr id="362" name="Google Shape;362;g262337f0d0e_0_165"/>
            <p:cNvSpPr/>
            <p:nvPr/>
          </p:nvSpPr>
          <p:spPr>
            <a:xfrm>
              <a:off x="3871413" y="3746358"/>
              <a:ext cx="327817" cy="307327"/>
            </a:xfrm>
            <a:custGeom>
              <a:avLst/>
              <a:gdLst/>
              <a:ahLst/>
              <a:cxnLst/>
              <a:rect l="l" t="t" r="r" b="b"/>
              <a:pathLst>
                <a:path w="19326" h="18118" extrusionOk="0">
                  <a:moveTo>
                    <a:pt x="17628" y="6794"/>
                  </a:moveTo>
                  <a:cubicBezTo>
                    <a:pt x="17939" y="6794"/>
                    <a:pt x="18193" y="7048"/>
                    <a:pt x="18193" y="7362"/>
                  </a:cubicBezTo>
                  <a:lnTo>
                    <a:pt x="18193" y="7927"/>
                  </a:lnTo>
                  <a:lnTo>
                    <a:pt x="12532" y="7927"/>
                  </a:lnTo>
                  <a:lnTo>
                    <a:pt x="12532" y="7362"/>
                  </a:lnTo>
                  <a:cubicBezTo>
                    <a:pt x="12532" y="7048"/>
                    <a:pt x="12785" y="6794"/>
                    <a:pt x="13099" y="6794"/>
                  </a:cubicBezTo>
                  <a:close/>
                  <a:moveTo>
                    <a:pt x="17628" y="1133"/>
                  </a:moveTo>
                  <a:cubicBezTo>
                    <a:pt x="17939" y="1133"/>
                    <a:pt x="18193" y="1387"/>
                    <a:pt x="18193" y="1701"/>
                  </a:cubicBezTo>
                  <a:lnTo>
                    <a:pt x="18193" y="5759"/>
                  </a:lnTo>
                  <a:cubicBezTo>
                    <a:pt x="18012" y="5695"/>
                    <a:pt x="17819" y="5662"/>
                    <a:pt x="17628" y="5662"/>
                  </a:cubicBezTo>
                  <a:lnTo>
                    <a:pt x="13099" y="5662"/>
                  </a:lnTo>
                  <a:cubicBezTo>
                    <a:pt x="12160" y="5662"/>
                    <a:pt x="11399" y="6423"/>
                    <a:pt x="11399" y="7362"/>
                  </a:cubicBezTo>
                  <a:lnTo>
                    <a:pt x="11399" y="11324"/>
                  </a:lnTo>
                  <a:lnTo>
                    <a:pt x="1133" y="11324"/>
                  </a:lnTo>
                  <a:lnTo>
                    <a:pt x="1133" y="1701"/>
                  </a:lnTo>
                  <a:cubicBezTo>
                    <a:pt x="1133" y="1387"/>
                    <a:pt x="1387" y="1133"/>
                    <a:pt x="1701" y="1133"/>
                  </a:cubicBezTo>
                  <a:close/>
                  <a:moveTo>
                    <a:pt x="11399" y="12456"/>
                  </a:moveTo>
                  <a:lnTo>
                    <a:pt x="11399" y="13588"/>
                  </a:lnTo>
                  <a:lnTo>
                    <a:pt x="1701" y="13588"/>
                  </a:lnTo>
                  <a:cubicBezTo>
                    <a:pt x="1387" y="13588"/>
                    <a:pt x="1133" y="13335"/>
                    <a:pt x="1133" y="13024"/>
                  </a:cubicBezTo>
                  <a:lnTo>
                    <a:pt x="1133" y="12456"/>
                  </a:lnTo>
                  <a:close/>
                  <a:moveTo>
                    <a:pt x="18193" y="9059"/>
                  </a:moveTo>
                  <a:lnTo>
                    <a:pt x="18193" y="14720"/>
                  </a:lnTo>
                  <a:lnTo>
                    <a:pt x="12532" y="14720"/>
                  </a:lnTo>
                  <a:lnTo>
                    <a:pt x="12532" y="9059"/>
                  </a:lnTo>
                  <a:close/>
                  <a:moveTo>
                    <a:pt x="11399" y="14720"/>
                  </a:moveTo>
                  <a:lnTo>
                    <a:pt x="11399" y="16420"/>
                  </a:lnTo>
                  <a:cubicBezTo>
                    <a:pt x="11399" y="16611"/>
                    <a:pt x="11432" y="16804"/>
                    <a:pt x="11496" y="16985"/>
                  </a:cubicBezTo>
                  <a:lnTo>
                    <a:pt x="7051" y="16985"/>
                  </a:lnTo>
                  <a:lnTo>
                    <a:pt x="7806" y="14720"/>
                  </a:lnTo>
                  <a:close/>
                  <a:moveTo>
                    <a:pt x="18193" y="15853"/>
                  </a:moveTo>
                  <a:lnTo>
                    <a:pt x="18193" y="16420"/>
                  </a:lnTo>
                  <a:cubicBezTo>
                    <a:pt x="18193" y="16731"/>
                    <a:pt x="17939" y="16985"/>
                    <a:pt x="17628" y="16985"/>
                  </a:cubicBezTo>
                  <a:lnTo>
                    <a:pt x="13099" y="16985"/>
                  </a:lnTo>
                  <a:cubicBezTo>
                    <a:pt x="12785" y="16985"/>
                    <a:pt x="12532" y="16731"/>
                    <a:pt x="12532" y="16420"/>
                  </a:cubicBezTo>
                  <a:lnTo>
                    <a:pt x="12532" y="15853"/>
                  </a:lnTo>
                  <a:close/>
                  <a:moveTo>
                    <a:pt x="1701" y="1"/>
                  </a:moveTo>
                  <a:cubicBezTo>
                    <a:pt x="762" y="1"/>
                    <a:pt x="1" y="762"/>
                    <a:pt x="1" y="1701"/>
                  </a:cubicBezTo>
                  <a:lnTo>
                    <a:pt x="1" y="13024"/>
                  </a:lnTo>
                  <a:cubicBezTo>
                    <a:pt x="1" y="13960"/>
                    <a:pt x="762" y="14720"/>
                    <a:pt x="1701" y="14720"/>
                  </a:cubicBezTo>
                  <a:lnTo>
                    <a:pt x="6613" y="14720"/>
                  </a:lnTo>
                  <a:lnTo>
                    <a:pt x="5859" y="16985"/>
                  </a:lnTo>
                  <a:lnTo>
                    <a:pt x="4002" y="16985"/>
                  </a:lnTo>
                  <a:cubicBezTo>
                    <a:pt x="3688" y="16985"/>
                    <a:pt x="3437" y="17239"/>
                    <a:pt x="3437" y="17553"/>
                  </a:cubicBezTo>
                  <a:cubicBezTo>
                    <a:pt x="3437" y="17864"/>
                    <a:pt x="3688" y="18117"/>
                    <a:pt x="4002" y="18117"/>
                  </a:cubicBezTo>
                  <a:lnTo>
                    <a:pt x="17628" y="18117"/>
                  </a:lnTo>
                  <a:cubicBezTo>
                    <a:pt x="18564" y="18117"/>
                    <a:pt x="19325" y="17356"/>
                    <a:pt x="19325" y="16420"/>
                  </a:cubicBezTo>
                  <a:lnTo>
                    <a:pt x="19325" y="1701"/>
                  </a:lnTo>
                  <a:cubicBezTo>
                    <a:pt x="19325" y="762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B7D87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363" name="Google Shape;363;g262337f0d0e_0_165"/>
          <p:cNvGrpSpPr/>
          <p:nvPr/>
        </p:nvGrpSpPr>
        <p:grpSpPr>
          <a:xfrm>
            <a:off x="2140992" y="3606761"/>
            <a:ext cx="5052679" cy="1471345"/>
            <a:chOff x="1666788" y="2673044"/>
            <a:chExt cx="3220523" cy="937819"/>
          </a:xfrm>
        </p:grpSpPr>
        <p:sp>
          <p:nvSpPr>
            <p:cNvPr id="364" name="Google Shape;364;g262337f0d0e_0_165"/>
            <p:cNvSpPr/>
            <p:nvPr/>
          </p:nvSpPr>
          <p:spPr>
            <a:xfrm rot="-5400000">
              <a:off x="4012633" y="2736186"/>
              <a:ext cx="937819" cy="811536"/>
            </a:xfrm>
            <a:custGeom>
              <a:avLst/>
              <a:gdLst/>
              <a:ahLst/>
              <a:cxnLst/>
              <a:rect l="l" t="t" r="r" b="b"/>
              <a:pathLst>
                <a:path w="9834" h="8508" extrusionOk="0">
                  <a:moveTo>
                    <a:pt x="2425" y="1"/>
                  </a:moveTo>
                  <a:lnTo>
                    <a:pt x="1" y="4254"/>
                  </a:lnTo>
                  <a:lnTo>
                    <a:pt x="458" y="5077"/>
                  </a:lnTo>
                  <a:lnTo>
                    <a:pt x="2425" y="8507"/>
                  </a:lnTo>
                  <a:lnTo>
                    <a:pt x="7364" y="8507"/>
                  </a:lnTo>
                  <a:lnTo>
                    <a:pt x="9330" y="5077"/>
                  </a:lnTo>
                  <a:lnTo>
                    <a:pt x="9833" y="4254"/>
                  </a:lnTo>
                  <a:lnTo>
                    <a:pt x="736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7CC3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</p:txBody>
        </p:sp>
        <p:sp>
          <p:nvSpPr>
            <p:cNvPr id="365" name="Google Shape;365;g262337f0d0e_0_165"/>
            <p:cNvSpPr/>
            <p:nvPr/>
          </p:nvSpPr>
          <p:spPr>
            <a:xfrm rot="-5400000">
              <a:off x="4105887" y="2816885"/>
              <a:ext cx="751318" cy="650139"/>
            </a:xfrm>
            <a:custGeom>
              <a:avLst/>
              <a:gdLst/>
              <a:ahLst/>
              <a:cxnLst/>
              <a:rect l="l" t="t" r="r" b="b"/>
              <a:pathLst>
                <a:path w="9834" h="8508" extrusionOk="0">
                  <a:moveTo>
                    <a:pt x="2425" y="1"/>
                  </a:moveTo>
                  <a:lnTo>
                    <a:pt x="1" y="4254"/>
                  </a:lnTo>
                  <a:lnTo>
                    <a:pt x="458" y="5077"/>
                  </a:lnTo>
                  <a:lnTo>
                    <a:pt x="2425" y="8507"/>
                  </a:lnTo>
                  <a:lnTo>
                    <a:pt x="7364" y="8507"/>
                  </a:lnTo>
                  <a:lnTo>
                    <a:pt x="9330" y="5077"/>
                  </a:lnTo>
                  <a:lnTo>
                    <a:pt x="9833" y="4254"/>
                  </a:lnTo>
                  <a:lnTo>
                    <a:pt x="7364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7CC3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</p:txBody>
        </p:sp>
        <p:cxnSp>
          <p:nvCxnSpPr>
            <p:cNvPr id="366" name="Google Shape;366;g262337f0d0e_0_165"/>
            <p:cNvCxnSpPr/>
            <p:nvPr/>
          </p:nvCxnSpPr>
          <p:spPr>
            <a:xfrm flipH="1">
              <a:off x="1666788" y="2914950"/>
              <a:ext cx="2409000" cy="305400"/>
            </a:xfrm>
            <a:prstGeom prst="bentConnector3">
              <a:avLst>
                <a:gd name="adj1" fmla="val 100059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007CC3">
                  <a:alpha val="50000"/>
                </a:srgbClr>
              </a:outerShdw>
            </a:effectLst>
          </p:spPr>
        </p:cxnSp>
        <p:grpSp>
          <p:nvGrpSpPr>
            <p:cNvPr id="367" name="Google Shape;367;g262337f0d0e_0_165"/>
            <p:cNvGrpSpPr/>
            <p:nvPr/>
          </p:nvGrpSpPr>
          <p:grpSpPr>
            <a:xfrm>
              <a:off x="4317638" y="2976566"/>
              <a:ext cx="327823" cy="328695"/>
              <a:chOff x="-1700225" y="2768875"/>
              <a:chExt cx="291450" cy="292225"/>
            </a:xfrm>
          </p:grpSpPr>
          <p:sp>
            <p:nvSpPr>
              <p:cNvPr id="368" name="Google Shape;368;g262337f0d0e_0_165"/>
              <p:cNvSpPr/>
              <p:nvPr/>
            </p:nvSpPr>
            <p:spPr>
              <a:xfrm>
                <a:off x="-1700225" y="2768875"/>
                <a:ext cx="29145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617" y="662"/>
                    </a:moveTo>
                    <a:cubicBezTo>
                      <a:pt x="10806" y="662"/>
                      <a:pt x="10964" y="820"/>
                      <a:pt x="10964" y="1009"/>
                    </a:cubicBezTo>
                    <a:lnTo>
                      <a:pt x="10964" y="2710"/>
                    </a:lnTo>
                    <a:lnTo>
                      <a:pt x="662" y="2710"/>
                    </a:lnTo>
                    <a:lnTo>
                      <a:pt x="662" y="1009"/>
                    </a:lnTo>
                    <a:cubicBezTo>
                      <a:pt x="662" y="820"/>
                      <a:pt x="819" y="662"/>
                      <a:pt x="1008" y="662"/>
                    </a:cubicBezTo>
                    <a:close/>
                    <a:moveTo>
                      <a:pt x="10933" y="3372"/>
                    </a:moveTo>
                    <a:lnTo>
                      <a:pt x="10933" y="9232"/>
                    </a:lnTo>
                    <a:cubicBezTo>
                      <a:pt x="10964" y="9484"/>
                      <a:pt x="10806" y="9610"/>
                      <a:pt x="10617" y="9610"/>
                    </a:cubicBezTo>
                    <a:lnTo>
                      <a:pt x="8916" y="9610"/>
                    </a:lnTo>
                    <a:lnTo>
                      <a:pt x="8570" y="9232"/>
                    </a:lnTo>
                    <a:cubicBezTo>
                      <a:pt x="8601" y="9169"/>
                      <a:pt x="8664" y="9043"/>
                      <a:pt x="8696" y="8917"/>
                    </a:cubicBezTo>
                    <a:lnTo>
                      <a:pt x="9200" y="8917"/>
                    </a:lnTo>
                    <a:cubicBezTo>
                      <a:pt x="9389" y="8917"/>
                      <a:pt x="9546" y="8759"/>
                      <a:pt x="9546" y="8570"/>
                    </a:cubicBezTo>
                    <a:lnTo>
                      <a:pt x="9546" y="7184"/>
                    </a:lnTo>
                    <a:cubicBezTo>
                      <a:pt x="9546" y="6995"/>
                      <a:pt x="9389" y="6837"/>
                      <a:pt x="9200" y="6837"/>
                    </a:cubicBezTo>
                    <a:lnTo>
                      <a:pt x="8696" y="6837"/>
                    </a:lnTo>
                    <a:cubicBezTo>
                      <a:pt x="8664" y="6711"/>
                      <a:pt x="8601" y="6648"/>
                      <a:pt x="8570" y="6522"/>
                    </a:cubicBezTo>
                    <a:lnTo>
                      <a:pt x="8916" y="6176"/>
                    </a:lnTo>
                    <a:cubicBezTo>
                      <a:pt x="9042" y="6050"/>
                      <a:pt x="9042" y="5798"/>
                      <a:pt x="8916" y="5703"/>
                    </a:cubicBezTo>
                    <a:lnTo>
                      <a:pt x="7940" y="4695"/>
                    </a:lnTo>
                    <a:cubicBezTo>
                      <a:pt x="7877" y="4648"/>
                      <a:pt x="7790" y="4624"/>
                      <a:pt x="7703" y="4624"/>
                    </a:cubicBezTo>
                    <a:cubicBezTo>
                      <a:pt x="7617" y="4624"/>
                      <a:pt x="7530" y="4648"/>
                      <a:pt x="7467" y="4695"/>
                    </a:cubicBezTo>
                    <a:lnTo>
                      <a:pt x="7120" y="5073"/>
                    </a:lnTo>
                    <a:cubicBezTo>
                      <a:pt x="7026" y="5041"/>
                      <a:pt x="6931" y="4978"/>
                      <a:pt x="6805" y="4947"/>
                    </a:cubicBezTo>
                    <a:lnTo>
                      <a:pt x="6805" y="4443"/>
                    </a:lnTo>
                    <a:cubicBezTo>
                      <a:pt x="6805" y="4222"/>
                      <a:pt x="6648" y="4065"/>
                      <a:pt x="6459" y="4065"/>
                    </a:cubicBezTo>
                    <a:lnTo>
                      <a:pt x="5073" y="4065"/>
                    </a:lnTo>
                    <a:cubicBezTo>
                      <a:pt x="4884" y="4065"/>
                      <a:pt x="4726" y="4222"/>
                      <a:pt x="4726" y="4443"/>
                    </a:cubicBezTo>
                    <a:lnTo>
                      <a:pt x="4726" y="4947"/>
                    </a:lnTo>
                    <a:cubicBezTo>
                      <a:pt x="4600" y="4978"/>
                      <a:pt x="4506" y="5010"/>
                      <a:pt x="4411" y="5073"/>
                    </a:cubicBezTo>
                    <a:lnTo>
                      <a:pt x="4033" y="4695"/>
                    </a:lnTo>
                    <a:cubicBezTo>
                      <a:pt x="3986" y="4648"/>
                      <a:pt x="3899" y="4624"/>
                      <a:pt x="3808" y="4624"/>
                    </a:cubicBezTo>
                    <a:cubicBezTo>
                      <a:pt x="3718" y="4624"/>
                      <a:pt x="3623" y="4648"/>
                      <a:pt x="3560" y="4695"/>
                    </a:cubicBezTo>
                    <a:lnTo>
                      <a:pt x="2584" y="5703"/>
                    </a:lnTo>
                    <a:cubicBezTo>
                      <a:pt x="2458" y="5829"/>
                      <a:pt x="2458" y="6050"/>
                      <a:pt x="2584" y="6176"/>
                    </a:cubicBezTo>
                    <a:lnTo>
                      <a:pt x="2930" y="6522"/>
                    </a:lnTo>
                    <a:cubicBezTo>
                      <a:pt x="2899" y="6585"/>
                      <a:pt x="2867" y="6711"/>
                      <a:pt x="2836" y="6837"/>
                    </a:cubicBezTo>
                    <a:lnTo>
                      <a:pt x="2300" y="6837"/>
                    </a:lnTo>
                    <a:cubicBezTo>
                      <a:pt x="2111" y="6837"/>
                      <a:pt x="1954" y="6995"/>
                      <a:pt x="1954" y="7184"/>
                    </a:cubicBezTo>
                    <a:lnTo>
                      <a:pt x="1954" y="8570"/>
                    </a:lnTo>
                    <a:cubicBezTo>
                      <a:pt x="1954" y="8759"/>
                      <a:pt x="2111" y="8917"/>
                      <a:pt x="2300" y="8917"/>
                    </a:cubicBezTo>
                    <a:lnTo>
                      <a:pt x="2836" y="8917"/>
                    </a:lnTo>
                    <a:cubicBezTo>
                      <a:pt x="2867" y="9043"/>
                      <a:pt x="2899" y="9137"/>
                      <a:pt x="2930" y="9232"/>
                    </a:cubicBezTo>
                    <a:lnTo>
                      <a:pt x="2584" y="9610"/>
                    </a:lnTo>
                    <a:lnTo>
                      <a:pt x="977" y="9610"/>
                    </a:lnTo>
                    <a:cubicBezTo>
                      <a:pt x="788" y="9610"/>
                      <a:pt x="630" y="9452"/>
                      <a:pt x="630" y="9232"/>
                    </a:cubicBezTo>
                    <a:lnTo>
                      <a:pt x="630" y="3372"/>
                    </a:lnTo>
                    <a:close/>
                    <a:moveTo>
                      <a:pt x="6112" y="4726"/>
                    </a:moveTo>
                    <a:lnTo>
                      <a:pt x="6112" y="5136"/>
                    </a:lnTo>
                    <a:cubicBezTo>
                      <a:pt x="6112" y="5294"/>
                      <a:pt x="6207" y="5420"/>
                      <a:pt x="6364" y="5451"/>
                    </a:cubicBezTo>
                    <a:cubicBezTo>
                      <a:pt x="6553" y="5514"/>
                      <a:pt x="6805" y="5609"/>
                      <a:pt x="6994" y="5735"/>
                    </a:cubicBezTo>
                    <a:cubicBezTo>
                      <a:pt x="7041" y="5769"/>
                      <a:pt x="7096" y="5783"/>
                      <a:pt x="7153" y="5783"/>
                    </a:cubicBezTo>
                    <a:cubicBezTo>
                      <a:pt x="7251" y="5783"/>
                      <a:pt x="7356" y="5743"/>
                      <a:pt x="7435" y="5703"/>
                    </a:cubicBezTo>
                    <a:lnTo>
                      <a:pt x="7751" y="5388"/>
                    </a:lnTo>
                    <a:lnTo>
                      <a:pt x="8223" y="5861"/>
                    </a:lnTo>
                    <a:lnTo>
                      <a:pt x="7908" y="6176"/>
                    </a:lnTo>
                    <a:cubicBezTo>
                      <a:pt x="7782" y="6302"/>
                      <a:pt x="7782" y="6459"/>
                      <a:pt x="7877" y="6617"/>
                    </a:cubicBezTo>
                    <a:cubicBezTo>
                      <a:pt x="7971" y="6806"/>
                      <a:pt x="8066" y="6995"/>
                      <a:pt x="8129" y="7247"/>
                    </a:cubicBezTo>
                    <a:cubicBezTo>
                      <a:pt x="8192" y="7404"/>
                      <a:pt x="8286" y="7499"/>
                      <a:pt x="8444" y="7499"/>
                    </a:cubicBezTo>
                    <a:lnTo>
                      <a:pt x="8885" y="7499"/>
                    </a:lnTo>
                    <a:lnTo>
                      <a:pt x="8885" y="8192"/>
                    </a:lnTo>
                    <a:lnTo>
                      <a:pt x="8444" y="8192"/>
                    </a:lnTo>
                    <a:cubicBezTo>
                      <a:pt x="8286" y="8192"/>
                      <a:pt x="8192" y="8286"/>
                      <a:pt x="8129" y="8444"/>
                    </a:cubicBezTo>
                    <a:cubicBezTo>
                      <a:pt x="8097" y="8665"/>
                      <a:pt x="7971" y="8885"/>
                      <a:pt x="7877" y="9074"/>
                    </a:cubicBezTo>
                    <a:cubicBezTo>
                      <a:pt x="7782" y="9200"/>
                      <a:pt x="7814" y="9389"/>
                      <a:pt x="7908" y="9515"/>
                    </a:cubicBezTo>
                    <a:lnTo>
                      <a:pt x="8223" y="9830"/>
                    </a:lnTo>
                    <a:lnTo>
                      <a:pt x="7751" y="10303"/>
                    </a:lnTo>
                    <a:lnTo>
                      <a:pt x="7435" y="9988"/>
                    </a:lnTo>
                    <a:cubicBezTo>
                      <a:pt x="7368" y="9920"/>
                      <a:pt x="7291" y="9889"/>
                      <a:pt x="7211" y="9889"/>
                    </a:cubicBezTo>
                    <a:cubicBezTo>
                      <a:pt x="7141" y="9889"/>
                      <a:pt x="7068" y="9912"/>
                      <a:pt x="6994" y="9956"/>
                    </a:cubicBezTo>
                    <a:cubicBezTo>
                      <a:pt x="6805" y="10082"/>
                      <a:pt x="6616" y="10145"/>
                      <a:pt x="6364" y="10208"/>
                    </a:cubicBezTo>
                    <a:cubicBezTo>
                      <a:pt x="6207" y="10271"/>
                      <a:pt x="6112" y="10366"/>
                      <a:pt x="6112" y="10555"/>
                    </a:cubicBezTo>
                    <a:lnTo>
                      <a:pt x="6112" y="10964"/>
                    </a:lnTo>
                    <a:lnTo>
                      <a:pt x="5419" y="10964"/>
                    </a:lnTo>
                    <a:lnTo>
                      <a:pt x="5419" y="10555"/>
                    </a:lnTo>
                    <a:cubicBezTo>
                      <a:pt x="5419" y="10366"/>
                      <a:pt x="5325" y="10271"/>
                      <a:pt x="5167" y="10208"/>
                    </a:cubicBezTo>
                    <a:cubicBezTo>
                      <a:pt x="4947" y="10177"/>
                      <a:pt x="4726" y="10051"/>
                      <a:pt x="4537" y="9956"/>
                    </a:cubicBezTo>
                    <a:cubicBezTo>
                      <a:pt x="4491" y="9921"/>
                      <a:pt x="4436" y="9908"/>
                      <a:pt x="4379" y="9908"/>
                    </a:cubicBezTo>
                    <a:cubicBezTo>
                      <a:pt x="4281" y="9908"/>
                      <a:pt x="4176" y="9948"/>
                      <a:pt x="4096" y="9988"/>
                    </a:cubicBezTo>
                    <a:lnTo>
                      <a:pt x="3781" y="10303"/>
                    </a:lnTo>
                    <a:lnTo>
                      <a:pt x="3308" y="9830"/>
                    </a:lnTo>
                    <a:lnTo>
                      <a:pt x="3623" y="9515"/>
                    </a:lnTo>
                    <a:cubicBezTo>
                      <a:pt x="3749" y="9389"/>
                      <a:pt x="3749" y="9232"/>
                      <a:pt x="3655" y="9074"/>
                    </a:cubicBezTo>
                    <a:cubicBezTo>
                      <a:pt x="3529" y="8885"/>
                      <a:pt x="3466" y="8696"/>
                      <a:pt x="3371" y="8444"/>
                    </a:cubicBezTo>
                    <a:cubicBezTo>
                      <a:pt x="3340" y="8286"/>
                      <a:pt x="3214" y="8192"/>
                      <a:pt x="3056" y="8192"/>
                    </a:cubicBezTo>
                    <a:lnTo>
                      <a:pt x="2647" y="8192"/>
                    </a:lnTo>
                    <a:lnTo>
                      <a:pt x="2647" y="7499"/>
                    </a:lnTo>
                    <a:lnTo>
                      <a:pt x="3056" y="7499"/>
                    </a:lnTo>
                    <a:cubicBezTo>
                      <a:pt x="3214" y="7499"/>
                      <a:pt x="3340" y="7404"/>
                      <a:pt x="3371" y="7247"/>
                    </a:cubicBezTo>
                    <a:cubicBezTo>
                      <a:pt x="3434" y="7026"/>
                      <a:pt x="3529" y="6806"/>
                      <a:pt x="3655" y="6617"/>
                    </a:cubicBezTo>
                    <a:cubicBezTo>
                      <a:pt x="3749" y="6491"/>
                      <a:pt x="3686" y="6302"/>
                      <a:pt x="3623" y="6176"/>
                    </a:cubicBezTo>
                    <a:lnTo>
                      <a:pt x="3308" y="5861"/>
                    </a:lnTo>
                    <a:lnTo>
                      <a:pt x="3781" y="5388"/>
                    </a:lnTo>
                    <a:lnTo>
                      <a:pt x="4096" y="5703"/>
                    </a:lnTo>
                    <a:cubicBezTo>
                      <a:pt x="4163" y="5771"/>
                      <a:pt x="4240" y="5802"/>
                      <a:pt x="4321" y="5802"/>
                    </a:cubicBezTo>
                    <a:cubicBezTo>
                      <a:pt x="4391" y="5802"/>
                      <a:pt x="4464" y="5778"/>
                      <a:pt x="4537" y="5735"/>
                    </a:cubicBezTo>
                    <a:cubicBezTo>
                      <a:pt x="4726" y="5609"/>
                      <a:pt x="4915" y="5546"/>
                      <a:pt x="5167" y="5451"/>
                    </a:cubicBezTo>
                    <a:cubicBezTo>
                      <a:pt x="5325" y="5420"/>
                      <a:pt x="5419" y="5294"/>
                      <a:pt x="5419" y="5136"/>
                    </a:cubicBezTo>
                    <a:lnTo>
                      <a:pt x="5419" y="4726"/>
                    </a:lnTo>
                    <a:close/>
                    <a:moveTo>
                      <a:pt x="1008" y="1"/>
                    </a:moveTo>
                    <a:cubicBezTo>
                      <a:pt x="473" y="1"/>
                      <a:pt x="0" y="473"/>
                      <a:pt x="0" y="1009"/>
                    </a:cubicBezTo>
                    <a:lnTo>
                      <a:pt x="0" y="9295"/>
                    </a:lnTo>
                    <a:cubicBezTo>
                      <a:pt x="0" y="9830"/>
                      <a:pt x="473" y="10303"/>
                      <a:pt x="1008" y="10303"/>
                    </a:cubicBezTo>
                    <a:lnTo>
                      <a:pt x="2867" y="10303"/>
                    </a:lnTo>
                    <a:lnTo>
                      <a:pt x="3623" y="11059"/>
                    </a:lnTo>
                    <a:cubicBezTo>
                      <a:pt x="3671" y="11122"/>
                      <a:pt x="3757" y="11153"/>
                      <a:pt x="3848" y="11153"/>
                    </a:cubicBezTo>
                    <a:cubicBezTo>
                      <a:pt x="3938" y="11153"/>
                      <a:pt x="4033" y="11122"/>
                      <a:pt x="4096" y="11059"/>
                    </a:cubicBezTo>
                    <a:lnTo>
                      <a:pt x="4442" y="10712"/>
                    </a:lnTo>
                    <a:cubicBezTo>
                      <a:pt x="4506" y="10744"/>
                      <a:pt x="4632" y="10775"/>
                      <a:pt x="4758" y="10807"/>
                    </a:cubicBezTo>
                    <a:lnTo>
                      <a:pt x="4758" y="11342"/>
                    </a:lnTo>
                    <a:cubicBezTo>
                      <a:pt x="4758" y="11531"/>
                      <a:pt x="4915" y="11689"/>
                      <a:pt x="5104" y="11689"/>
                    </a:cubicBezTo>
                    <a:lnTo>
                      <a:pt x="6490" y="11689"/>
                    </a:lnTo>
                    <a:cubicBezTo>
                      <a:pt x="6679" y="11689"/>
                      <a:pt x="6837" y="11531"/>
                      <a:pt x="6837" y="11342"/>
                    </a:cubicBezTo>
                    <a:lnTo>
                      <a:pt x="6837" y="10807"/>
                    </a:lnTo>
                    <a:cubicBezTo>
                      <a:pt x="6963" y="10775"/>
                      <a:pt x="7026" y="10744"/>
                      <a:pt x="7152" y="10712"/>
                    </a:cubicBezTo>
                    <a:lnTo>
                      <a:pt x="7498" y="11059"/>
                    </a:lnTo>
                    <a:cubicBezTo>
                      <a:pt x="7561" y="11122"/>
                      <a:pt x="7656" y="11153"/>
                      <a:pt x="7747" y="11153"/>
                    </a:cubicBezTo>
                    <a:cubicBezTo>
                      <a:pt x="7837" y="11153"/>
                      <a:pt x="7924" y="11122"/>
                      <a:pt x="7971" y="11059"/>
                    </a:cubicBezTo>
                    <a:lnTo>
                      <a:pt x="8727" y="10303"/>
                    </a:lnTo>
                    <a:lnTo>
                      <a:pt x="10617" y="10303"/>
                    </a:lnTo>
                    <a:cubicBezTo>
                      <a:pt x="11185" y="10303"/>
                      <a:pt x="11657" y="9830"/>
                      <a:pt x="11657" y="9295"/>
                    </a:cubicBezTo>
                    <a:lnTo>
                      <a:pt x="11657" y="1009"/>
                    </a:lnTo>
                    <a:cubicBezTo>
                      <a:pt x="11657" y="473"/>
                      <a:pt x="11216" y="1"/>
                      <a:pt x="106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7CC3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9" name="Google Shape;369;g262337f0d0e_0_165"/>
              <p:cNvSpPr/>
              <p:nvPr/>
            </p:nvSpPr>
            <p:spPr>
              <a:xfrm>
                <a:off x="-1667150" y="2801950"/>
                <a:ext cx="181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726"/>
                      <a:pt x="347" y="726"/>
                    </a:cubicBezTo>
                    <a:cubicBezTo>
                      <a:pt x="568" y="726"/>
                      <a:pt x="725" y="536"/>
                      <a:pt x="725" y="347"/>
                    </a:cubicBezTo>
                    <a:cubicBezTo>
                      <a:pt x="725" y="158"/>
                      <a:pt x="568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7CC3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0" name="Google Shape;370;g262337f0d0e_0_165"/>
              <p:cNvSpPr/>
              <p:nvPr/>
            </p:nvSpPr>
            <p:spPr>
              <a:xfrm>
                <a:off x="-1632500" y="2801950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6" y="726"/>
                      <a:pt x="694" y="568"/>
                      <a:pt x="694" y="347"/>
                    </a:cubicBez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7CC3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1" name="Google Shape;371;g262337f0d0e_0_165"/>
              <p:cNvSpPr/>
              <p:nvPr/>
            </p:nvSpPr>
            <p:spPr>
              <a:xfrm>
                <a:off x="-1597850" y="2801950"/>
                <a:ext cx="173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5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6"/>
                      <a:pt x="347" y="726"/>
                    </a:cubicBezTo>
                    <a:cubicBezTo>
                      <a:pt x="537" y="726"/>
                      <a:pt x="694" y="568"/>
                      <a:pt x="694" y="347"/>
                    </a:cubicBezTo>
                    <a:cubicBezTo>
                      <a:pt x="694" y="158"/>
                      <a:pt x="537" y="1"/>
                      <a:pt x="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7CC3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2" name="Google Shape;372;g262337f0d0e_0_165"/>
              <p:cNvSpPr/>
              <p:nvPr/>
            </p:nvSpPr>
            <p:spPr>
              <a:xfrm>
                <a:off x="-1564750" y="2801950"/>
                <a:ext cx="1205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32" y="568"/>
                      <a:pt x="189" y="726"/>
                      <a:pt x="347" y="726"/>
                    </a:cubicBezTo>
                    <a:lnTo>
                      <a:pt x="4442" y="726"/>
                    </a:lnTo>
                    <a:cubicBezTo>
                      <a:pt x="4663" y="726"/>
                      <a:pt x="4820" y="568"/>
                      <a:pt x="4820" y="347"/>
                    </a:cubicBezTo>
                    <a:cubicBezTo>
                      <a:pt x="4820" y="158"/>
                      <a:pt x="4663" y="1"/>
                      <a:pt x="44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7CC3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3" name="Google Shape;373;g262337f0d0e_0_165"/>
              <p:cNvSpPr/>
              <p:nvPr/>
            </p:nvSpPr>
            <p:spPr>
              <a:xfrm>
                <a:off x="-1597850" y="2924050"/>
                <a:ext cx="851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03" extrusionOk="0">
                    <a:moveTo>
                      <a:pt x="1671" y="662"/>
                    </a:moveTo>
                    <a:cubicBezTo>
                      <a:pt x="2238" y="662"/>
                      <a:pt x="2710" y="1134"/>
                      <a:pt x="2710" y="1701"/>
                    </a:cubicBezTo>
                    <a:cubicBezTo>
                      <a:pt x="2710" y="2237"/>
                      <a:pt x="2269" y="2710"/>
                      <a:pt x="1671" y="2710"/>
                    </a:cubicBezTo>
                    <a:cubicBezTo>
                      <a:pt x="1135" y="2710"/>
                      <a:pt x="663" y="2237"/>
                      <a:pt x="663" y="1701"/>
                    </a:cubicBezTo>
                    <a:cubicBezTo>
                      <a:pt x="663" y="1134"/>
                      <a:pt x="1135" y="662"/>
                      <a:pt x="1671" y="662"/>
                    </a:cubicBezTo>
                    <a:close/>
                    <a:moveTo>
                      <a:pt x="1671" y="0"/>
                    </a:moveTo>
                    <a:cubicBezTo>
                      <a:pt x="726" y="0"/>
                      <a:pt x="1" y="756"/>
                      <a:pt x="1" y="1701"/>
                    </a:cubicBezTo>
                    <a:cubicBezTo>
                      <a:pt x="1" y="2647"/>
                      <a:pt x="726" y="3403"/>
                      <a:pt x="1671" y="3403"/>
                    </a:cubicBezTo>
                    <a:cubicBezTo>
                      <a:pt x="2616" y="3403"/>
                      <a:pt x="3372" y="2647"/>
                      <a:pt x="3372" y="1701"/>
                    </a:cubicBezTo>
                    <a:cubicBezTo>
                      <a:pt x="3403" y="756"/>
                      <a:pt x="2616" y="0"/>
                      <a:pt x="1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7CC3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374" name="Google Shape;374;g262337f0d0e_0_165"/>
          <p:cNvGrpSpPr/>
          <p:nvPr/>
        </p:nvGrpSpPr>
        <p:grpSpPr>
          <a:xfrm>
            <a:off x="5220366" y="2414145"/>
            <a:ext cx="4729352" cy="1471345"/>
            <a:chOff x="3629547" y="1912884"/>
            <a:chExt cx="3014438" cy="937819"/>
          </a:xfrm>
        </p:grpSpPr>
        <p:sp>
          <p:nvSpPr>
            <p:cNvPr id="375" name="Google Shape;375;g262337f0d0e_0_165"/>
            <p:cNvSpPr/>
            <p:nvPr/>
          </p:nvSpPr>
          <p:spPr>
            <a:xfrm rot="-5400000">
              <a:off x="3566405" y="1976026"/>
              <a:ext cx="937819" cy="811536"/>
            </a:xfrm>
            <a:custGeom>
              <a:avLst/>
              <a:gdLst/>
              <a:ahLst/>
              <a:cxnLst/>
              <a:rect l="l" t="t" r="r" b="b"/>
              <a:pathLst>
                <a:path w="9834" h="8508" extrusionOk="0">
                  <a:moveTo>
                    <a:pt x="2425" y="1"/>
                  </a:moveTo>
                  <a:lnTo>
                    <a:pt x="1" y="4254"/>
                  </a:lnTo>
                  <a:lnTo>
                    <a:pt x="458" y="5077"/>
                  </a:lnTo>
                  <a:lnTo>
                    <a:pt x="2425" y="8507"/>
                  </a:lnTo>
                  <a:lnTo>
                    <a:pt x="7364" y="8507"/>
                  </a:lnTo>
                  <a:lnTo>
                    <a:pt x="9330" y="5077"/>
                  </a:lnTo>
                  <a:lnTo>
                    <a:pt x="9833" y="4254"/>
                  </a:lnTo>
                  <a:lnTo>
                    <a:pt x="7364" y="1"/>
                  </a:lnTo>
                  <a:close/>
                </a:path>
              </a:pathLst>
            </a:custGeom>
            <a:noFill/>
            <a:ln w="19050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B7D87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</p:txBody>
        </p:sp>
        <p:sp>
          <p:nvSpPr>
            <p:cNvPr id="376" name="Google Shape;376;g262337f0d0e_0_165"/>
            <p:cNvSpPr/>
            <p:nvPr/>
          </p:nvSpPr>
          <p:spPr>
            <a:xfrm rot="-5400000">
              <a:off x="3659659" y="2056725"/>
              <a:ext cx="751318" cy="650139"/>
            </a:xfrm>
            <a:custGeom>
              <a:avLst/>
              <a:gdLst/>
              <a:ahLst/>
              <a:cxnLst/>
              <a:rect l="l" t="t" r="r" b="b"/>
              <a:pathLst>
                <a:path w="9834" h="8508" extrusionOk="0">
                  <a:moveTo>
                    <a:pt x="2425" y="1"/>
                  </a:moveTo>
                  <a:lnTo>
                    <a:pt x="1" y="4254"/>
                  </a:lnTo>
                  <a:lnTo>
                    <a:pt x="458" y="5077"/>
                  </a:lnTo>
                  <a:lnTo>
                    <a:pt x="2425" y="8507"/>
                  </a:lnTo>
                  <a:lnTo>
                    <a:pt x="7364" y="8507"/>
                  </a:lnTo>
                  <a:lnTo>
                    <a:pt x="9330" y="5077"/>
                  </a:lnTo>
                  <a:lnTo>
                    <a:pt x="9833" y="4254"/>
                  </a:lnTo>
                  <a:lnTo>
                    <a:pt x="7364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9215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99ACB7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6B7D87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 dirty="0"/>
            </a:p>
          </p:txBody>
        </p:sp>
        <p:cxnSp>
          <p:nvCxnSpPr>
            <p:cNvPr id="377" name="Google Shape;377;g262337f0d0e_0_165"/>
            <p:cNvCxnSpPr/>
            <p:nvPr/>
          </p:nvCxnSpPr>
          <p:spPr>
            <a:xfrm>
              <a:off x="4441085" y="2146375"/>
              <a:ext cx="2202900" cy="298500"/>
            </a:xfrm>
            <a:prstGeom prst="bentConnector3">
              <a:avLst>
                <a:gd name="adj1" fmla="val 100054"/>
              </a:avLst>
            </a:prstGeom>
            <a:noFill/>
            <a:ln w="19050" cap="flat" cmpd="sng">
              <a:solidFill>
                <a:srgbClr val="99ACB7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7150" dist="19050" dir="5400000" algn="bl" rotWithShape="0">
                <a:srgbClr val="6B7D87">
                  <a:alpha val="50000"/>
                </a:srgbClr>
              </a:outerShdw>
            </a:effectLst>
          </p:spPr>
        </p:cxnSp>
        <p:grpSp>
          <p:nvGrpSpPr>
            <p:cNvPr id="378" name="Google Shape;378;g262337f0d0e_0_165"/>
            <p:cNvGrpSpPr/>
            <p:nvPr/>
          </p:nvGrpSpPr>
          <p:grpSpPr>
            <a:xfrm>
              <a:off x="3871403" y="2217441"/>
              <a:ext cx="327823" cy="328695"/>
              <a:chOff x="-1333200" y="2770450"/>
              <a:chExt cx="291450" cy="292225"/>
            </a:xfrm>
          </p:grpSpPr>
          <p:sp>
            <p:nvSpPr>
              <p:cNvPr id="379" name="Google Shape;379;g262337f0d0e_0_165"/>
              <p:cNvSpPr/>
              <p:nvPr/>
            </p:nvSpPr>
            <p:spPr>
              <a:xfrm>
                <a:off x="-1299325" y="2808250"/>
                <a:ext cx="222925" cy="134725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5389" extrusionOk="0">
                    <a:moveTo>
                      <a:pt x="7877" y="631"/>
                    </a:moveTo>
                    <a:cubicBezTo>
                      <a:pt x="8066" y="631"/>
                      <a:pt x="8223" y="789"/>
                      <a:pt x="8223" y="978"/>
                    </a:cubicBezTo>
                    <a:cubicBezTo>
                      <a:pt x="8223" y="1167"/>
                      <a:pt x="8066" y="1324"/>
                      <a:pt x="7877" y="1324"/>
                    </a:cubicBezTo>
                    <a:cubicBezTo>
                      <a:pt x="7656" y="1324"/>
                      <a:pt x="7498" y="1167"/>
                      <a:pt x="7498" y="978"/>
                    </a:cubicBezTo>
                    <a:cubicBezTo>
                      <a:pt x="7498" y="789"/>
                      <a:pt x="7656" y="631"/>
                      <a:pt x="7877" y="631"/>
                    </a:cubicBezTo>
                    <a:close/>
                    <a:moveTo>
                      <a:pt x="3056" y="1293"/>
                    </a:moveTo>
                    <a:cubicBezTo>
                      <a:pt x="3245" y="1293"/>
                      <a:pt x="3403" y="1450"/>
                      <a:pt x="3403" y="1639"/>
                    </a:cubicBezTo>
                    <a:cubicBezTo>
                      <a:pt x="3403" y="1828"/>
                      <a:pt x="3245" y="1986"/>
                      <a:pt x="3056" y="1986"/>
                    </a:cubicBezTo>
                    <a:cubicBezTo>
                      <a:pt x="2867" y="1986"/>
                      <a:pt x="2710" y="1828"/>
                      <a:pt x="2710" y="1639"/>
                    </a:cubicBezTo>
                    <a:cubicBezTo>
                      <a:pt x="2741" y="1450"/>
                      <a:pt x="2899" y="1293"/>
                      <a:pt x="3056" y="1293"/>
                    </a:cubicBezTo>
                    <a:close/>
                    <a:moveTo>
                      <a:pt x="5797" y="3340"/>
                    </a:moveTo>
                    <a:cubicBezTo>
                      <a:pt x="6018" y="3340"/>
                      <a:pt x="6175" y="3498"/>
                      <a:pt x="6175" y="3687"/>
                    </a:cubicBezTo>
                    <a:cubicBezTo>
                      <a:pt x="6175" y="3876"/>
                      <a:pt x="6018" y="4034"/>
                      <a:pt x="5797" y="4034"/>
                    </a:cubicBezTo>
                    <a:cubicBezTo>
                      <a:pt x="5608" y="4034"/>
                      <a:pt x="5451" y="3876"/>
                      <a:pt x="5451" y="3687"/>
                    </a:cubicBezTo>
                    <a:cubicBezTo>
                      <a:pt x="5451" y="3498"/>
                      <a:pt x="5608" y="3340"/>
                      <a:pt x="5797" y="3340"/>
                    </a:cubicBezTo>
                    <a:close/>
                    <a:moveTo>
                      <a:pt x="1008" y="4034"/>
                    </a:moveTo>
                    <a:cubicBezTo>
                      <a:pt x="1198" y="4034"/>
                      <a:pt x="1355" y="4191"/>
                      <a:pt x="1355" y="4412"/>
                    </a:cubicBezTo>
                    <a:cubicBezTo>
                      <a:pt x="1355" y="4601"/>
                      <a:pt x="1198" y="4758"/>
                      <a:pt x="1008" y="4758"/>
                    </a:cubicBezTo>
                    <a:cubicBezTo>
                      <a:pt x="819" y="4758"/>
                      <a:pt x="662" y="4601"/>
                      <a:pt x="662" y="4412"/>
                    </a:cubicBezTo>
                    <a:cubicBezTo>
                      <a:pt x="662" y="4191"/>
                      <a:pt x="819" y="4034"/>
                      <a:pt x="1008" y="4034"/>
                    </a:cubicBezTo>
                    <a:close/>
                    <a:moveTo>
                      <a:pt x="7908" y="1"/>
                    </a:moveTo>
                    <a:cubicBezTo>
                      <a:pt x="7341" y="1"/>
                      <a:pt x="6868" y="474"/>
                      <a:pt x="6868" y="1009"/>
                    </a:cubicBezTo>
                    <a:cubicBezTo>
                      <a:pt x="6868" y="1198"/>
                      <a:pt x="6963" y="1419"/>
                      <a:pt x="7026" y="1576"/>
                    </a:cubicBezTo>
                    <a:lnTo>
                      <a:pt x="6112" y="2742"/>
                    </a:lnTo>
                    <a:cubicBezTo>
                      <a:pt x="6032" y="2722"/>
                      <a:pt x="5943" y="2711"/>
                      <a:pt x="5850" y="2711"/>
                    </a:cubicBezTo>
                    <a:cubicBezTo>
                      <a:pt x="5650" y="2711"/>
                      <a:pt x="5434" y="2760"/>
                      <a:pt x="5262" y="2868"/>
                    </a:cubicBezTo>
                    <a:lnTo>
                      <a:pt x="4096" y="1954"/>
                    </a:lnTo>
                    <a:cubicBezTo>
                      <a:pt x="4127" y="1891"/>
                      <a:pt x="4127" y="1765"/>
                      <a:pt x="4127" y="1639"/>
                    </a:cubicBezTo>
                    <a:cubicBezTo>
                      <a:pt x="4127" y="1104"/>
                      <a:pt x="3655" y="631"/>
                      <a:pt x="3088" y="631"/>
                    </a:cubicBezTo>
                    <a:cubicBezTo>
                      <a:pt x="2552" y="631"/>
                      <a:pt x="2080" y="1104"/>
                      <a:pt x="2080" y="1639"/>
                    </a:cubicBezTo>
                    <a:cubicBezTo>
                      <a:pt x="2080" y="1828"/>
                      <a:pt x="2143" y="2049"/>
                      <a:pt x="2237" y="2206"/>
                    </a:cubicBezTo>
                    <a:lnTo>
                      <a:pt x="1324" y="3372"/>
                    </a:lnTo>
                    <a:cubicBezTo>
                      <a:pt x="1261" y="3340"/>
                      <a:pt x="1134" y="3340"/>
                      <a:pt x="1008" y="3340"/>
                    </a:cubicBezTo>
                    <a:cubicBezTo>
                      <a:pt x="441" y="3340"/>
                      <a:pt x="0" y="3813"/>
                      <a:pt x="0" y="4349"/>
                    </a:cubicBezTo>
                    <a:cubicBezTo>
                      <a:pt x="0" y="4947"/>
                      <a:pt x="441" y="5388"/>
                      <a:pt x="1008" y="5388"/>
                    </a:cubicBezTo>
                    <a:cubicBezTo>
                      <a:pt x="1576" y="5388"/>
                      <a:pt x="2017" y="4916"/>
                      <a:pt x="2017" y="4349"/>
                    </a:cubicBezTo>
                    <a:cubicBezTo>
                      <a:pt x="2017" y="4160"/>
                      <a:pt x="1954" y="3971"/>
                      <a:pt x="1859" y="3813"/>
                    </a:cubicBezTo>
                    <a:lnTo>
                      <a:pt x="2773" y="2616"/>
                    </a:lnTo>
                    <a:cubicBezTo>
                      <a:pt x="2875" y="2650"/>
                      <a:pt x="2980" y="2667"/>
                      <a:pt x="3087" y="2667"/>
                    </a:cubicBezTo>
                    <a:cubicBezTo>
                      <a:pt x="3278" y="2667"/>
                      <a:pt x="3473" y="2611"/>
                      <a:pt x="3655" y="2490"/>
                    </a:cubicBezTo>
                    <a:lnTo>
                      <a:pt x="4821" y="3403"/>
                    </a:lnTo>
                    <a:cubicBezTo>
                      <a:pt x="4789" y="3498"/>
                      <a:pt x="4789" y="3624"/>
                      <a:pt x="4789" y="3719"/>
                    </a:cubicBezTo>
                    <a:cubicBezTo>
                      <a:pt x="4789" y="4286"/>
                      <a:pt x="5262" y="4758"/>
                      <a:pt x="5797" y="4758"/>
                    </a:cubicBezTo>
                    <a:cubicBezTo>
                      <a:pt x="6364" y="4758"/>
                      <a:pt x="6837" y="4286"/>
                      <a:pt x="6837" y="3719"/>
                    </a:cubicBezTo>
                    <a:cubicBezTo>
                      <a:pt x="6837" y="3529"/>
                      <a:pt x="6742" y="3340"/>
                      <a:pt x="6679" y="3183"/>
                    </a:cubicBezTo>
                    <a:lnTo>
                      <a:pt x="7593" y="1986"/>
                    </a:lnTo>
                    <a:cubicBezTo>
                      <a:pt x="7656" y="2049"/>
                      <a:pt x="7782" y="2049"/>
                      <a:pt x="7908" y="2049"/>
                    </a:cubicBezTo>
                    <a:cubicBezTo>
                      <a:pt x="8444" y="2049"/>
                      <a:pt x="8916" y="1576"/>
                      <a:pt x="8916" y="1009"/>
                    </a:cubicBezTo>
                    <a:cubicBezTo>
                      <a:pt x="8916" y="474"/>
                      <a:pt x="8444" y="1"/>
                      <a:pt x="79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99ACB7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6B7D87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0" name="Google Shape;380;g262337f0d0e_0_165"/>
              <p:cNvSpPr/>
              <p:nvPr/>
            </p:nvSpPr>
            <p:spPr>
              <a:xfrm>
                <a:off x="-1333200" y="2770450"/>
                <a:ext cx="29145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89" extrusionOk="0">
                    <a:moveTo>
                      <a:pt x="10586" y="725"/>
                    </a:moveTo>
                    <a:cubicBezTo>
                      <a:pt x="10807" y="725"/>
                      <a:pt x="10964" y="883"/>
                      <a:pt x="10964" y="1072"/>
                    </a:cubicBezTo>
                    <a:lnTo>
                      <a:pt x="10964" y="7593"/>
                    </a:lnTo>
                    <a:lnTo>
                      <a:pt x="631" y="7593"/>
                    </a:lnTo>
                    <a:lnTo>
                      <a:pt x="631" y="1072"/>
                    </a:lnTo>
                    <a:cubicBezTo>
                      <a:pt x="662" y="883"/>
                      <a:pt x="820" y="725"/>
                      <a:pt x="977" y="725"/>
                    </a:cubicBezTo>
                    <a:close/>
                    <a:moveTo>
                      <a:pt x="10996" y="8286"/>
                    </a:moveTo>
                    <a:lnTo>
                      <a:pt x="10996" y="8633"/>
                    </a:lnTo>
                    <a:cubicBezTo>
                      <a:pt x="10996" y="8822"/>
                      <a:pt x="10838" y="8980"/>
                      <a:pt x="10618" y="8980"/>
                    </a:cubicBezTo>
                    <a:lnTo>
                      <a:pt x="1009" y="8980"/>
                    </a:lnTo>
                    <a:cubicBezTo>
                      <a:pt x="820" y="8980"/>
                      <a:pt x="662" y="8822"/>
                      <a:pt x="662" y="8633"/>
                    </a:cubicBezTo>
                    <a:lnTo>
                      <a:pt x="662" y="8286"/>
                    </a:lnTo>
                    <a:close/>
                    <a:moveTo>
                      <a:pt x="6617" y="9641"/>
                    </a:moveTo>
                    <a:lnTo>
                      <a:pt x="6932" y="11027"/>
                    </a:lnTo>
                    <a:lnTo>
                      <a:pt x="4632" y="11027"/>
                    </a:lnTo>
                    <a:lnTo>
                      <a:pt x="4947" y="9641"/>
                    </a:lnTo>
                    <a:close/>
                    <a:moveTo>
                      <a:pt x="1009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8570"/>
                    </a:lnTo>
                    <a:cubicBezTo>
                      <a:pt x="1" y="9137"/>
                      <a:pt x="473" y="9610"/>
                      <a:pt x="1009" y="9610"/>
                    </a:cubicBezTo>
                    <a:lnTo>
                      <a:pt x="4285" y="9610"/>
                    </a:lnTo>
                    <a:lnTo>
                      <a:pt x="3970" y="10996"/>
                    </a:lnTo>
                    <a:lnTo>
                      <a:pt x="3057" y="10996"/>
                    </a:lnTo>
                    <a:cubicBezTo>
                      <a:pt x="2868" y="10996"/>
                      <a:pt x="2710" y="11153"/>
                      <a:pt x="2710" y="11342"/>
                    </a:cubicBezTo>
                    <a:cubicBezTo>
                      <a:pt x="2710" y="11531"/>
                      <a:pt x="2868" y="11689"/>
                      <a:pt x="3057" y="11689"/>
                    </a:cubicBezTo>
                    <a:lnTo>
                      <a:pt x="8538" y="11689"/>
                    </a:lnTo>
                    <a:cubicBezTo>
                      <a:pt x="8727" y="11689"/>
                      <a:pt x="8885" y="11531"/>
                      <a:pt x="8885" y="11342"/>
                    </a:cubicBezTo>
                    <a:cubicBezTo>
                      <a:pt x="8885" y="11153"/>
                      <a:pt x="8727" y="10996"/>
                      <a:pt x="8538" y="10996"/>
                    </a:cubicBezTo>
                    <a:lnTo>
                      <a:pt x="7625" y="10996"/>
                    </a:lnTo>
                    <a:lnTo>
                      <a:pt x="7310" y="9610"/>
                    </a:lnTo>
                    <a:lnTo>
                      <a:pt x="10618" y="9610"/>
                    </a:lnTo>
                    <a:cubicBezTo>
                      <a:pt x="11185" y="9610"/>
                      <a:pt x="11657" y="9137"/>
                      <a:pt x="11657" y="8570"/>
                    </a:cubicBezTo>
                    <a:lnTo>
                      <a:pt x="11657" y="1040"/>
                    </a:lnTo>
                    <a:cubicBezTo>
                      <a:pt x="11657" y="473"/>
                      <a:pt x="11185" y="1"/>
                      <a:pt x="106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99ACB7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6B7D87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81" name="Google Shape;381;g262337f0d0e_0_165"/>
          <p:cNvSpPr txBox="1"/>
          <p:nvPr/>
        </p:nvSpPr>
        <p:spPr>
          <a:xfrm>
            <a:off x="998800" y="1416000"/>
            <a:ext cx="10520700" cy="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666666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Different results with the same equipment? Do it like the most versatile and high-performing companies. We have a program for your development teams to achieve unimaginable results.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solidFill>
                <a:srgbClr val="666666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62337f0d0e_0_245"/>
          <p:cNvSpPr/>
          <p:nvPr/>
        </p:nvSpPr>
        <p:spPr>
          <a:xfrm rot="5400000">
            <a:off x="7446496" y="2490901"/>
            <a:ext cx="2163529" cy="1876201"/>
          </a:xfrm>
          <a:custGeom>
            <a:avLst/>
            <a:gdLst/>
            <a:ahLst/>
            <a:cxnLst/>
            <a:rect l="l" t="t" r="r" b="b"/>
            <a:pathLst>
              <a:path w="31934" h="27693" extrusionOk="0">
                <a:moveTo>
                  <a:pt x="7959" y="0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34" y="13846"/>
                </a:lnTo>
                <a:lnTo>
                  <a:pt x="23991" y="0"/>
                </a:lnTo>
                <a:close/>
              </a:path>
            </a:pathLst>
          </a:custGeom>
          <a:noFill/>
          <a:ln w="19050" cap="flat" cmpd="sng">
            <a:solidFill>
              <a:srgbClr val="99AC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89" name="Google Shape;389;g262337f0d0e_0_245"/>
          <p:cNvSpPr/>
          <p:nvPr/>
        </p:nvSpPr>
        <p:spPr>
          <a:xfrm rot="5400000">
            <a:off x="882767" y="516134"/>
            <a:ext cx="2163529" cy="1876201"/>
          </a:xfrm>
          <a:custGeom>
            <a:avLst/>
            <a:gdLst/>
            <a:ahLst/>
            <a:cxnLst/>
            <a:rect l="l" t="t" r="r" b="b"/>
            <a:pathLst>
              <a:path w="31934" h="27693" extrusionOk="0">
                <a:moveTo>
                  <a:pt x="7959" y="0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34" y="13846"/>
                </a:lnTo>
                <a:lnTo>
                  <a:pt x="23991" y="0"/>
                </a:lnTo>
                <a:close/>
              </a:path>
            </a:pathLst>
          </a:custGeom>
          <a:noFill/>
          <a:ln w="19050" cap="flat" cmpd="sng">
            <a:solidFill>
              <a:srgbClr val="99AC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90" name="Google Shape;390;g262337f0d0e_0_245"/>
          <p:cNvSpPr/>
          <p:nvPr/>
        </p:nvSpPr>
        <p:spPr>
          <a:xfrm rot="5400000">
            <a:off x="6267496" y="516134"/>
            <a:ext cx="2163529" cy="1876201"/>
          </a:xfrm>
          <a:custGeom>
            <a:avLst/>
            <a:gdLst/>
            <a:ahLst/>
            <a:cxnLst/>
            <a:rect l="l" t="t" r="r" b="b"/>
            <a:pathLst>
              <a:path w="31934" h="27693" extrusionOk="0">
                <a:moveTo>
                  <a:pt x="7959" y="0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34" y="13846"/>
                </a:lnTo>
                <a:lnTo>
                  <a:pt x="23991" y="0"/>
                </a:lnTo>
                <a:close/>
              </a:path>
            </a:pathLst>
          </a:custGeom>
          <a:noFill/>
          <a:ln w="19050" cap="flat" cmpd="sng">
            <a:solidFill>
              <a:srgbClr val="99AC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94" name="Google Shape;394;g262337f0d0e_0_245"/>
          <p:cNvSpPr/>
          <p:nvPr/>
        </p:nvSpPr>
        <p:spPr>
          <a:xfrm rot="5400000">
            <a:off x="3649896" y="516134"/>
            <a:ext cx="2163529" cy="1876201"/>
          </a:xfrm>
          <a:custGeom>
            <a:avLst/>
            <a:gdLst/>
            <a:ahLst/>
            <a:cxnLst/>
            <a:rect l="l" t="t" r="r" b="b"/>
            <a:pathLst>
              <a:path w="31934" h="27693" extrusionOk="0">
                <a:moveTo>
                  <a:pt x="7959" y="0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34" y="13846"/>
                </a:lnTo>
                <a:lnTo>
                  <a:pt x="23991" y="0"/>
                </a:lnTo>
                <a:close/>
              </a:path>
            </a:pathLst>
          </a:custGeom>
          <a:noFill/>
          <a:ln w="19050" cap="flat" cmpd="sng">
            <a:solidFill>
              <a:srgbClr val="99AC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409" name="Google Shape;409;g262337f0d0e_0_245"/>
          <p:cNvSpPr txBox="1"/>
          <p:nvPr/>
        </p:nvSpPr>
        <p:spPr>
          <a:xfrm>
            <a:off x="1141763" y="888865"/>
            <a:ext cx="1876200" cy="11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latin typeface="Squada One"/>
                <a:sym typeface="Squada One"/>
              </a:rPr>
              <a:t>CHAT BOT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latin typeface="Squada One"/>
                <a:sym typeface="Squada One"/>
              </a:rPr>
              <a:t>AI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AACB7-C5C0-032E-6A6F-BB5911660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258" y="280034"/>
            <a:ext cx="6918210" cy="5750652"/>
          </a:xfrm>
          <a:prstGeom prst="rect">
            <a:avLst/>
          </a:prstGeom>
        </p:spPr>
      </p:pic>
      <p:sp>
        <p:nvSpPr>
          <p:cNvPr id="2" name="Google Shape;389;g262337f0d0e_0_245">
            <a:extLst>
              <a:ext uri="{FF2B5EF4-FFF2-40B4-BE49-F238E27FC236}">
                <a16:creationId xmlns:a16="http://schemas.microsoft.com/office/drawing/2014/main" id="{FB8F8721-AF5D-2342-AD1C-1A006A363920}"/>
              </a:ext>
            </a:extLst>
          </p:cNvPr>
          <p:cNvSpPr/>
          <p:nvPr/>
        </p:nvSpPr>
        <p:spPr>
          <a:xfrm rot="5400000">
            <a:off x="10128002" y="3358576"/>
            <a:ext cx="2163529" cy="1876201"/>
          </a:xfrm>
          <a:custGeom>
            <a:avLst/>
            <a:gdLst/>
            <a:ahLst/>
            <a:cxnLst/>
            <a:rect l="l" t="t" r="r" b="b"/>
            <a:pathLst>
              <a:path w="31934" h="27693" extrusionOk="0">
                <a:moveTo>
                  <a:pt x="7959" y="0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34" y="13846"/>
                </a:lnTo>
                <a:lnTo>
                  <a:pt x="23991" y="0"/>
                </a:lnTo>
                <a:close/>
              </a:path>
            </a:pathLst>
          </a:custGeom>
          <a:noFill/>
          <a:ln w="19050" cap="flat" cmpd="sng">
            <a:solidFill>
              <a:srgbClr val="99AC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" name="Google Shape;409;g262337f0d0e_0_245">
            <a:extLst>
              <a:ext uri="{FF2B5EF4-FFF2-40B4-BE49-F238E27FC236}">
                <a16:creationId xmlns:a16="http://schemas.microsoft.com/office/drawing/2014/main" id="{8A47980F-9262-235B-E396-AC379B864B15}"/>
              </a:ext>
            </a:extLst>
          </p:cNvPr>
          <p:cNvSpPr txBox="1"/>
          <p:nvPr/>
        </p:nvSpPr>
        <p:spPr>
          <a:xfrm>
            <a:off x="10287643" y="3635616"/>
            <a:ext cx="1876200" cy="113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latin typeface="Squada One"/>
                <a:sym typeface="Squada One"/>
              </a:rPr>
              <a:t>BOOK A DEMO APPOINTMENT</a:t>
            </a:r>
            <a:endParaRPr sz="2400" dirty="0">
              <a:solidFill>
                <a:schemeClr val="accent1"/>
              </a:solidFill>
              <a:latin typeface="Squada One"/>
              <a:sym typeface="Squada On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36262-FB64-4C2A-333F-CF943B7E6715}"/>
              </a:ext>
            </a:extLst>
          </p:cNvPr>
          <p:cNvSpPr txBox="1"/>
          <p:nvPr/>
        </p:nvSpPr>
        <p:spPr>
          <a:xfrm>
            <a:off x="245787" y="2864161"/>
            <a:ext cx="286015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Processing of thousands of documents, manuals, business procedures in any format.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Provides accurate response based on document processing.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Ability to generate reports and graphs based on descriptive, predictive and prescriptive analysis. 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155796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6"/>
          <p:cNvSpPr/>
          <p:nvPr/>
        </p:nvSpPr>
        <p:spPr>
          <a:xfrm>
            <a:off x="1719943" y="3825809"/>
            <a:ext cx="7709230" cy="236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Microsoft PhagsPa" panose="020B0502040204020203" pitchFamily="34" charset="0"/>
                <a:ea typeface="Avenir"/>
                <a:cs typeface="Avenir"/>
                <a:sym typeface="Avenir"/>
              </a:rPr>
              <a:t>Sales Contact </a:t>
            </a:r>
            <a:r>
              <a:rPr lang="en" sz="2800" b="1" dirty="0">
                <a:solidFill>
                  <a:schemeClr val="dk1"/>
                </a:solidFill>
                <a:latin typeface="Microsoft PhagsPa" panose="020B0502040204020203" pitchFamily="34" charset="0"/>
                <a:ea typeface="Avenir"/>
                <a:cs typeface="Avenir"/>
                <a:sym typeface="Avenir"/>
                <a:hlinkClick r:id="rId3"/>
              </a:rPr>
              <a:t>manuel.zambrano@mgmcorp.com.pe</a:t>
            </a:r>
            <a:endParaRPr lang="en" sz="2800" b="1" dirty="0">
              <a:solidFill>
                <a:schemeClr val="dk1"/>
              </a:solidFill>
              <a:latin typeface="Microsoft PhagsPa" panose="020B0502040204020203" pitchFamily="34" charset="0"/>
              <a:ea typeface="Avenir"/>
              <a:cs typeface="Avenir"/>
              <a:sym typeface="Avenir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>
              <a:solidFill>
                <a:schemeClr val="dk1"/>
              </a:solidFill>
              <a:latin typeface="Microsoft PhagsPa" panose="020B0502040204020203" pitchFamily="34" charset="0"/>
              <a:ea typeface="Avenir"/>
              <a:cs typeface="Avenir"/>
              <a:sym typeface="Avenir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Microsoft PhagsPa" panose="020B0502040204020203" pitchFamily="34" charset="0"/>
                <a:sym typeface="Avenir"/>
              </a:rPr>
              <a:t>Support Contact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Microsoft PhagsPa" panose="020B0502040204020203" pitchFamily="34" charset="0"/>
                <a:ea typeface="Avenir"/>
                <a:cs typeface="Avenir"/>
                <a:sym typeface="Avenir"/>
                <a:hlinkClick r:id="rId3"/>
              </a:rPr>
              <a:t>HelpDesk@mgmcorp.com.pe</a:t>
            </a:r>
            <a:endParaRPr lang="en" sz="2800" b="1" dirty="0">
              <a:solidFill>
                <a:schemeClr val="dk1"/>
              </a:solidFill>
              <a:latin typeface="Microsoft PhagsPa" panose="020B0502040204020203" pitchFamily="34" charset="0"/>
              <a:sym typeface="Avenir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latin typeface="Microsoft PhagsPa" panose="020B0502040204020203" pitchFamily="34" charset="0"/>
            </a:endParaRPr>
          </a:p>
        </p:txBody>
      </p:sp>
      <p:pic>
        <p:nvPicPr>
          <p:cNvPr id="2" name="Picture 1" descr="A logo with text and a circle&#10;&#10;Description automatically generated with medium confidence">
            <a:extLst>
              <a:ext uri="{FF2B5EF4-FFF2-40B4-BE49-F238E27FC236}">
                <a16:creationId xmlns:a16="http://schemas.microsoft.com/office/drawing/2014/main" id="{EB227B8F-F51F-097F-D394-5B00FBE8C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091" y="863906"/>
            <a:ext cx="6324600" cy="3104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rgbClr val="000000"/>
    </a:dk1>
    <a:lt1>
      <a:srgbClr val="FFFFFF"/>
    </a:lt1>
    <a:dk2>
      <a:srgbClr val="8439BD"/>
    </a:dk2>
    <a:lt2>
      <a:srgbClr val="EBEBEB"/>
    </a:lt2>
    <a:accent1>
      <a:srgbClr val="0EABB7"/>
    </a:accent1>
    <a:accent2>
      <a:srgbClr val="4868E5"/>
    </a:accent2>
    <a:accent3>
      <a:srgbClr val="20A472"/>
    </a:accent3>
    <a:accent4>
      <a:srgbClr val="B13DC8"/>
    </a:accent4>
    <a:accent5>
      <a:srgbClr val="172DA6"/>
    </a:accent5>
    <a:accent6>
      <a:srgbClr val="00B0F0"/>
    </a:accent6>
    <a:hlink>
      <a:srgbClr val="00B0F0"/>
    </a:hlink>
    <a:folHlink>
      <a:srgbClr val="B13D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683</Words>
  <Application>Microsoft Office PowerPoint</Application>
  <PresentationFormat>Widescreen</PresentationFormat>
  <Paragraphs>129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Proxima Nova</vt:lpstr>
      <vt:lpstr>Arial</vt:lpstr>
      <vt:lpstr>Calibri</vt:lpstr>
      <vt:lpstr>Microsoft PhagsPa</vt:lpstr>
      <vt:lpstr>Roboto Condensed Light</vt:lpstr>
      <vt:lpstr>Wingdings</vt:lpstr>
      <vt:lpstr>Avenir</vt:lpstr>
      <vt:lpstr>Squada One</vt:lpstr>
      <vt:lpstr>2_Tema de Office</vt:lpstr>
      <vt:lpstr>SCRUM METHODOLOGY</vt:lpstr>
      <vt:lpstr>HOW WE DO IT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Zambrano</dc:creator>
  <cp:lastModifiedBy>Manuel Zambrano</cp:lastModifiedBy>
  <cp:revision>9</cp:revision>
  <dcterms:created xsi:type="dcterms:W3CDTF">2023-11-03T00:01:50Z</dcterms:created>
  <dcterms:modified xsi:type="dcterms:W3CDTF">2024-07-26T22:49:40Z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